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97" r:id="rId3"/>
    <p:sldId id="298" r:id="rId4"/>
    <p:sldId id="299" r:id="rId5"/>
    <p:sldId id="305" r:id="rId6"/>
    <p:sldId id="300" r:id="rId7"/>
    <p:sldId id="301" r:id="rId8"/>
    <p:sldId id="303" r:id="rId9"/>
    <p:sldId id="304" r:id="rId10"/>
    <p:sldId id="30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8888BE-7CA1-7677-2860-92262A54315F}" v="7" dt="2024-08-10T19:28:50.710"/>
    <p1510:client id="{30EA0A27-DF40-4ABD-295F-A6F9D60FA6CD}" v="18" dt="2024-08-10T20:06:56.803"/>
    <p1510:client id="{A1ADE81C-E9EA-461B-8643-013232918D0D}" v="5" dt="2024-08-10T20:11:33.565"/>
    <p1510:client id="{B0009851-9086-C90E-4826-D9C4C950AAEB}" v="85" dt="2024-08-10T19:44:42.847"/>
    <p1510:client id="{B2CE6FB6-F78A-BD9D-3AB2-B789E97913D3}" v="5" dt="2024-08-09T23:36:02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1/20/2025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74E69-BA92-7567-92B4-931398991A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500" y="5074024"/>
            <a:ext cx="7581900" cy="598032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b="1">
                <a:cs typeface="Calibri Light"/>
              </a:rPr>
              <a:t>CVS Cardiac Muscle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4BA480-8E82-5993-B266-FE8B16FA1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95500" y="5672060"/>
            <a:ext cx="7581900" cy="54776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1600" kern="120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Practical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5CC5C1D-F7D0-55FF-5931-3DFE3E0E89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2856" y="1042761"/>
            <a:ext cx="7866495" cy="230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61379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E19CC-C255-C363-B162-9EC556522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Purkinje muscle fibers </a:t>
            </a:r>
          </a:p>
        </p:txBody>
      </p:sp>
      <p:sp>
        <p:nvSpPr>
          <p:cNvPr id="26" name="!!accent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5" name="Content Placeholder 4" descr="Circulatory System: The Histology Guide">
            <a:extLst>
              <a:ext uri="{FF2B5EF4-FFF2-40B4-BE49-F238E27FC236}">
                <a16:creationId xmlns:a16="http://schemas.microsoft.com/office/drawing/2014/main" id="{0F905792-783C-89B4-CC89-88314F6AFAD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r="14570"/>
          <a:stretch/>
        </p:blipFill>
        <p:spPr>
          <a:xfrm>
            <a:off x="4868487" y="10"/>
            <a:ext cx="732351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369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96066F7-F29D-03B4-02A4-CB9FD965D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Cardiac Muscle</a:t>
            </a:r>
          </a:p>
        </p:txBody>
      </p:sp>
      <p:sp>
        <p:nvSpPr>
          <p:cNvPr id="20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Cardiac Muscle Histology Diagram | Learn physics, Medical school studying,  Cardiac">
            <a:extLst>
              <a:ext uri="{FF2B5EF4-FFF2-40B4-BE49-F238E27FC236}">
                <a16:creationId xmlns:a16="http://schemas.microsoft.com/office/drawing/2014/main" id="{6764AEA8-BD48-A60A-ACA9-670183272AE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980351"/>
            <a:ext cx="7214616" cy="486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527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E:\Histology\A. Histology\Muscular tissue\78_02.jpg">
            <a:extLst>
              <a:ext uri="{FF2B5EF4-FFF2-40B4-BE49-F238E27FC236}">
                <a16:creationId xmlns:a16="http://schemas.microsoft.com/office/drawing/2014/main" id="{2D98DBD1-F3BC-62B1-2E1A-26C8E3B961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9005" y="643466"/>
            <a:ext cx="7553989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504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5783E-3BC1-9505-2C64-44C474E0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1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Intercalated discs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Content Placeholder 3" descr="C:\Users\Dr\Pictures\91da79847391f71c9b973fd7223dbfde.jpg">
            <a:extLst>
              <a:ext uri="{FF2B5EF4-FFF2-40B4-BE49-F238E27FC236}">
                <a16:creationId xmlns:a16="http://schemas.microsoft.com/office/drawing/2014/main" id="{0EDF9876-A49A-5ACA-1ADA-07F7D647BBE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41441" y="640080"/>
            <a:ext cx="4440326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2097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1C5783E-3BC1-9505-2C64-44C474E0EB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Intercalated discs</a:t>
            </a:r>
          </a:p>
        </p:txBody>
      </p:sp>
      <p:sp>
        <p:nvSpPr>
          <p:cNvPr id="18" name="!!accent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Content Placeholder 5" descr="4. Cardiac Muscle">
            <a:extLst>
              <a:ext uri="{FF2B5EF4-FFF2-40B4-BE49-F238E27FC236}">
                <a16:creationId xmlns:a16="http://schemas.microsoft.com/office/drawing/2014/main" id="{89AEAE74-86FE-C9B0-86CE-C6F807D9D6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8748" r="19970" b="-1"/>
          <a:stretch/>
        </p:blipFill>
        <p:spPr>
          <a:xfrm>
            <a:off x="4868487" y="10"/>
            <a:ext cx="732351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84516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74D6522-8CFF-4869-39D9-DF2C76C4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Wall of the heart + Valve</a:t>
            </a:r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2" descr="E:\Histology\A. Histology\Muscular tissue\559290_4643529291146_1139352337_n.jpg">
            <a:extLst>
              <a:ext uri="{FF2B5EF4-FFF2-40B4-BE49-F238E27FC236}">
                <a16:creationId xmlns:a16="http://schemas.microsoft.com/office/drawing/2014/main" id="{BB3843F2-F8C1-B66F-1EB1-EBA3436F9D9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4654296" y="1133662"/>
            <a:ext cx="7214616" cy="45632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7271079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0E2F58BF-12E5-4B5A-AD25-4DAAA2742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D1527E-1B9A-BA7E-0405-2C3C030AE5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1122363"/>
            <a:ext cx="4023360" cy="320413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/>
              <a:t>Cardiac Muscle T.S. with central nuclei</a:t>
            </a:r>
          </a:p>
        </p:txBody>
      </p:sp>
      <p:sp>
        <p:nvSpPr>
          <p:cNvPr id="19" name="!!accent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pic>
        <p:nvPicPr>
          <p:cNvPr id="6" name="Content Placeholder 5" descr="Cardiovascular System - Heart Histology - Embryology">
            <a:extLst>
              <a:ext uri="{FF2B5EF4-FFF2-40B4-BE49-F238E27FC236}">
                <a16:creationId xmlns:a16="http://schemas.microsoft.com/office/drawing/2014/main" id="{67F8450D-6531-8656-17C2-B442B5D5808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t="13512" b="11573"/>
          <a:stretch/>
        </p:blipFill>
        <p:spPr>
          <a:xfrm>
            <a:off x="4868487" y="10"/>
            <a:ext cx="7323513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86308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E19CC-C255-C363-B162-9EC556522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Purkinje muscle fibers 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microscope view of a pink and black tissue&#10;&#10;Description automatically generated">
            <a:extLst>
              <a:ext uri="{FF2B5EF4-FFF2-40B4-BE49-F238E27FC236}">
                <a16:creationId xmlns:a16="http://schemas.microsoft.com/office/drawing/2014/main" id="{60D2C423-E61D-FEF6-FD2B-DEEB0E2E4B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36168" y="640080"/>
            <a:ext cx="5050871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8491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65DBBEF-238B-476B-96AB-8AAC3224EC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7E19CC-C255-C363-B162-9EC556522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882" y="639193"/>
            <a:ext cx="3571810" cy="357351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66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Purkinje muscle fibers </a:t>
            </a:r>
          </a:p>
        </p:txBody>
      </p:sp>
      <p:sp>
        <p:nvSpPr>
          <p:cNvPr id="19" name="sketch line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4409267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close-up of a cell&#10;&#10;Description automatically generated">
            <a:extLst>
              <a:ext uri="{FF2B5EF4-FFF2-40B4-BE49-F238E27FC236}">
                <a16:creationId xmlns:a16="http://schemas.microsoft.com/office/drawing/2014/main" id="{8AA15340-8D02-8285-F27A-C86104FC47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040385" y="640080"/>
            <a:ext cx="6442437" cy="5550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913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CVS Cardiac Muscle</vt:lpstr>
      <vt:lpstr>Cardiac Muscle</vt:lpstr>
      <vt:lpstr>PowerPoint Presentation</vt:lpstr>
      <vt:lpstr>Intercalated discs</vt:lpstr>
      <vt:lpstr>Intercalated discs</vt:lpstr>
      <vt:lpstr>Wall of the heart + Valve</vt:lpstr>
      <vt:lpstr>Cardiac Muscle T.S. with central nuclei</vt:lpstr>
      <vt:lpstr>Purkinje muscle fibers </vt:lpstr>
      <vt:lpstr>Purkinje muscle fibers </vt:lpstr>
      <vt:lpstr>Purkinje muscle fibers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revision>28</cp:revision>
  <dcterms:created xsi:type="dcterms:W3CDTF">2024-08-09T23:34:37Z</dcterms:created>
  <dcterms:modified xsi:type="dcterms:W3CDTF">2025-01-21T05:19:02Z</dcterms:modified>
</cp:coreProperties>
</file>