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68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9E05-B305-4F5B-8BB1-F00C2D30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A7610-7056-4A1E-AF61-8BA0A0D8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5263-8D6A-4C8A-A638-C3BF6BC0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3155-459C-4F5F-8C00-609A90C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5E50-2A53-4407-90E9-6D60660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783D-8B35-4D3A-A822-957A33A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71F7-6B59-433A-BDCF-7CFD105A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B1D1-B957-4CF4-A4DA-F3BAD03A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87AB-0990-4A3D-97A7-7F988222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6129-4FC9-4B87-8BB7-EF37A82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370B0-194F-4D07-B103-7A8540EF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446F3-5F74-4B11-BEAF-D6767B39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A594-525E-4139-95F1-7915030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23CC-9FA6-44E2-BAB3-2EA25DFC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7BC6-59A5-4BE3-9017-E24CC93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20D6-3490-45A0-B0B9-1EE38C3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27A2-771D-4FDB-9A5B-B1AE9FE6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335B3-1147-4719-9F84-276D89A4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9C8F-DD7D-4AFB-B082-8B945AD6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C989-4150-4A6B-84C1-52AC556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3E9-FCB4-4762-8270-B35C2ED7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B47E4-A3E5-4FF2-9C42-B4963D3F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DF6D-4577-4F0D-9958-19999408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0AB3-66B6-4A49-ABD1-580B1A9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1063-48C6-4AFE-B7B6-DA9C01A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48A7-7AA1-4650-9C96-1974C38E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73B0-F27F-440C-9910-4016100C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8ACC-E93A-4ADA-9760-7AE6CA66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5369-6A40-4385-83F6-BF34CBAA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A3C8-0A3E-4AEC-880A-BA47C849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E8D4-4000-4526-B277-070E4F5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D97-7412-45D5-95E4-6A7554A8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9AB5-EB2E-446F-8E6A-693291E7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6ABC-5917-419F-835C-A891B9F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9A29A-624B-48C0-B2E7-B4675BCC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04427-B159-441F-B396-6856CB223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14B12-2ABE-45B3-B54E-285280E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4252C-5A43-4488-B840-B4DCDA3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7026-5E9B-4CF4-AF9D-25C9D67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2C4D-EEC6-427C-A4A6-24EF5934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26C9-5A40-4168-B7D8-8889FF4F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F7CAB-C046-45AC-AB20-8D3A0579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A8C59-FAB3-48AD-A5AC-3A2686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78440-93C0-4EC8-846A-F13F3050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8557E-6E57-4E5F-A3F0-9325834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E9BD-5DB1-4CA6-9004-EC1A29A8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370-FCD8-4EDC-AB56-E6AF895B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1E9F-CF17-41EA-8D8F-0AB3B267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85A1-391B-4A37-94E2-AEE80989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B842-97B8-422F-A785-F88767AD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B009-7C9A-4871-B2C0-6C6E6352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7F85-DECD-4D53-B0B7-4FB2CAE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EA11-C6C0-4F9A-BB9C-2C77CEE5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D6DA4-CF93-4BDE-A2A0-0DF5F6D7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BD35-1D38-46F4-AC8E-495807BB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E796-56F6-40CF-B8E1-C37E7E56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4DF1-C6C8-402C-B696-284F0E6C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AA1A-B21E-46E2-81DC-FF3144B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DA40-B5F5-4863-AABC-17CE5ED6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FC43-D9E5-47A2-B997-B7F267E9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5700-BFD0-4261-B82F-FBCF6A0C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D1E31-719D-480B-B02F-7817A3F2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585D-333F-4198-B038-94E5EFC3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6200"/>
            <a:ext cx="8991600" cy="6705600"/>
          </a:xfrm>
        </p:spPr>
        <p:txBody>
          <a:bodyPr/>
          <a:lstStyle/>
          <a:p>
            <a:r>
              <a:rPr lang="en-US" dirty="0"/>
              <a:t>Neuronal pool</a:t>
            </a:r>
          </a:p>
          <a:p>
            <a:r>
              <a:rPr lang="en-US" dirty="0"/>
              <a:t>1-</a:t>
            </a:r>
            <a:r>
              <a:rPr lang="en-US" b="1" u="sng" dirty="0"/>
              <a:t>divergence</a:t>
            </a:r>
            <a:r>
              <a:rPr lang="en-US" dirty="0"/>
              <a:t>: one </a:t>
            </a:r>
            <a:r>
              <a:rPr lang="en-US" dirty="0" err="1"/>
              <a:t>neurone</a:t>
            </a:r>
            <a:r>
              <a:rPr lang="en-US" dirty="0"/>
              <a:t> stimulate many neurons</a:t>
            </a:r>
          </a:p>
          <a:p>
            <a:r>
              <a:rPr lang="en-US" dirty="0"/>
              <a:t>Function of divergence:</a:t>
            </a:r>
          </a:p>
          <a:p>
            <a:r>
              <a:rPr lang="en-US" dirty="0"/>
              <a:t>1-amplification                   2-distribution of signals</a:t>
            </a:r>
          </a:p>
          <a:p>
            <a:endParaRPr lang="en-US" dirty="0"/>
          </a:p>
          <a:p>
            <a:r>
              <a:rPr lang="en-US" dirty="0"/>
              <a:t>2-</a:t>
            </a:r>
            <a:r>
              <a:rPr lang="en-US" b="1" u="sng" dirty="0"/>
              <a:t>convergence</a:t>
            </a:r>
            <a:r>
              <a:rPr lang="en-US" dirty="0"/>
              <a:t>: many neurons stimulate one </a:t>
            </a:r>
            <a:r>
              <a:rPr lang="en-US" dirty="0" err="1"/>
              <a:t>neurone</a:t>
            </a:r>
            <a:endParaRPr lang="en-US" dirty="0"/>
          </a:p>
          <a:p>
            <a:r>
              <a:rPr lang="en-US" dirty="0"/>
              <a:t>Function of convergence:</a:t>
            </a:r>
          </a:p>
          <a:p>
            <a:r>
              <a:rPr lang="en-US" dirty="0"/>
              <a:t>1-intensification of stimulus        2-interpretation of</a:t>
            </a:r>
          </a:p>
          <a:p>
            <a:r>
              <a:rPr lang="en-US" dirty="0"/>
              <a:t>                                                           information  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DDF303-1EA1-488D-AA4B-E73FCAA70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405800-85C0-4CDE-9E2B-39A526C9F7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Spinal Cord, Spinal Nerves, and Spinal Reflexes - ppt video online  download">
            <a:extLst>
              <a:ext uri="{FF2B5EF4-FFF2-40B4-BE49-F238E27FC236}">
                <a16:creationId xmlns:a16="http://schemas.microsoft.com/office/drawing/2014/main" id="{8104B1EF-DFA0-4DC4-95BA-4627C3A6D4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92" y="152401"/>
            <a:ext cx="8574617" cy="64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6FD82D-F3E1-45B1-B353-1A0859274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6200"/>
            <a:ext cx="8991600" cy="6705600"/>
          </a:xfrm>
        </p:spPr>
        <p:txBody>
          <a:bodyPr/>
          <a:lstStyle/>
          <a:p>
            <a:r>
              <a:rPr lang="en-US" dirty="0"/>
              <a:t>3-</a:t>
            </a:r>
            <a:r>
              <a:rPr lang="en-US" b="1" u="sng" dirty="0"/>
              <a:t>Excitation field:</a:t>
            </a:r>
            <a:endParaRPr lang="en-US" dirty="0"/>
          </a:p>
          <a:p>
            <a:r>
              <a:rPr lang="en-US" dirty="0"/>
              <a:t>Number of neurons with which one </a:t>
            </a:r>
            <a:r>
              <a:rPr lang="en-US" dirty="0" err="1"/>
              <a:t>neurone</a:t>
            </a:r>
            <a:r>
              <a:rPr lang="en-US" dirty="0"/>
              <a:t> synapse</a:t>
            </a:r>
          </a:p>
          <a:p>
            <a:r>
              <a:rPr lang="en-US" b="1" u="sng" dirty="0"/>
              <a:t>Discharge zone</a:t>
            </a:r>
            <a:r>
              <a:rPr lang="en-US" dirty="0"/>
              <a:t>: central neurons in the excitation field</a:t>
            </a:r>
          </a:p>
          <a:p>
            <a:r>
              <a:rPr lang="en-US" b="1" u="sng" dirty="0"/>
              <a:t>Facilitation zone</a:t>
            </a:r>
            <a:r>
              <a:rPr lang="en-US" dirty="0"/>
              <a:t>: (subliminal fringe): peripheral neurons of excitation field</a:t>
            </a:r>
          </a:p>
          <a:p>
            <a:r>
              <a:rPr lang="en-US" dirty="0"/>
              <a:t>The stronger the stimulus the wider is the discharge zone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18E100-C735-4F85-9CFD-5728CC6A8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ansmission and Processing of Signals in Neuronal Pools">
            <a:extLst>
              <a:ext uri="{FF2B5EF4-FFF2-40B4-BE49-F238E27FC236}">
                <a16:creationId xmlns:a16="http://schemas.microsoft.com/office/drawing/2014/main" id="{2DE5356B-9420-49B0-AA4F-22B9B2E93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6" y="441998"/>
            <a:ext cx="8627163" cy="58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4C48CA-93F6-4CD9-AA5E-E267148F2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926878-8406-4490-A216-F099973F32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</Words>
  <Application>Microsoft Office PowerPoint</Application>
  <PresentationFormat>Widescreen</PresentationFormat>
  <Paragraphs>15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Dr.Ashraf Kotb-ellatief Ali</dc:creator>
  <cp:lastModifiedBy>Dr.Ashraf Kotb-ellatief Ali</cp:lastModifiedBy>
  <cp:revision>1</cp:revision>
  <dcterms:created xsi:type="dcterms:W3CDTF">2025-10-13T20:05:59Z</dcterms:created>
  <dcterms:modified xsi:type="dcterms:W3CDTF">2025-10-13T20:09:38Z</dcterms:modified>
</cp:coreProperties>
</file>