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7" r:id="rId3"/>
    <p:sldId id="26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78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Case Scenario</a:t>
            </a:r>
            <a:r>
              <a:rPr lang="ar-EG" dirty="0"/>
              <a:t> </a:t>
            </a:r>
            <a:r>
              <a:rPr lang="en-US"/>
              <a:t>1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dirty="0"/>
              <a:t>A 26-year-old pregnant woman, G2P1, living in a rural village in Upper Egypt, attends the local PHC unit for her first antenatal care (ANC) visit at 14 weeks of gestation.</a:t>
            </a:r>
          </a:p>
          <a:p>
            <a:pPr algn="just"/>
            <a:r>
              <a:rPr dirty="0"/>
              <a:t>The PHC unit provides Maternal and Child Health (MCH) services, including routine checkups, health education, iron/folate supplementation, tetanus toxoid (TT) vaccination, and counseling about nutrition and breastfeeding.</a:t>
            </a:r>
          </a:p>
          <a:p>
            <a:pPr algn="just"/>
            <a:endParaRPr dirty="0"/>
          </a:p>
          <a:p>
            <a:pPr algn="just"/>
            <a:r>
              <a:rPr dirty="0"/>
              <a:t>She receives her first TT dose and is counseled to return for regular follow-up and safe delivery planning.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8F651-D78E-BBE3-9EFC-98E6223EF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  <a:endParaRPr lang="ar-E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69BFF-32A4-AD03-DC41-15C203191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Main goal of MCH services in Egypt? </a:t>
            </a:r>
          </a:p>
          <a:p>
            <a:pPr marL="514350" indent="-514350">
              <a:buAutoNum type="arabicPeriod"/>
            </a:pPr>
            <a:r>
              <a:rPr lang="en-US" dirty="0"/>
              <a:t>Minimum recommended number of ANC visits?</a:t>
            </a:r>
          </a:p>
          <a:p>
            <a:pPr marL="514350" indent="-514350">
              <a:buAutoNum type="arabicPeriod"/>
            </a:pPr>
            <a:r>
              <a:rPr lang="en-US" dirty="0"/>
              <a:t>Service provided by MCH centers during ANC?</a:t>
            </a:r>
          </a:p>
          <a:p>
            <a:pPr marL="514350" indent="-514350">
              <a:buAutoNum type="arabicPeriod"/>
            </a:pPr>
            <a:r>
              <a:rPr lang="en-US" dirty="0"/>
              <a:t>Correct schedule for TT vaccination in pregnancy?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64045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8D7DF-06E5-8313-08FF-ED683C94F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/>
              <a:t>Most cost-effective intervention to prevent maternal deaths in rural Egypt?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Aim of Iron &amp; folate supplementation during pregnancy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What is Public health worker priority in this village?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Most common population indicator for maternal health status</a:t>
            </a:r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  <a:p>
            <a:pPr marL="514350" indent="-514350">
              <a:buFont typeface="+mj-lt"/>
              <a:buAutoNum type="arabicPeriod" startAt="5"/>
            </a:pPr>
            <a:endParaRPr lang="ar-EG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0CB7F79-EAD6-6FFB-9C8C-6B2DC2CF8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Objectives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293494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167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Case Scenario 1</vt:lpstr>
      <vt:lpstr>Objectives</vt:lpstr>
      <vt:lpstr>Objectives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DR Mona</dc:creator>
  <cp:keywords/>
  <dc:description>generated using python-pptx</dc:description>
  <cp:lastModifiedBy>Mona Adel Helmy Abdelrazik</cp:lastModifiedBy>
  <cp:revision>32</cp:revision>
  <dcterms:created xsi:type="dcterms:W3CDTF">2013-01-27T09:14:16Z</dcterms:created>
  <dcterms:modified xsi:type="dcterms:W3CDTF">2025-09-17T07:49:52Z</dcterms:modified>
  <cp:category/>
</cp:coreProperties>
</file>