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71" r:id="rId4"/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09E05-B305-4F5B-8BB1-F00C2D306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6A7610-7056-4A1E-AF61-8BA0A0D81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B5263-8D6A-4C8A-A638-C3BF6BC0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E3155-459C-4F5F-8C00-609A90C86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B5E50-2A53-4407-90E9-6D60660A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5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F783D-8B35-4D3A-A822-957A33A4C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1971F7-6B59-433A-BDCF-7CFD105A7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DB1D1-B957-4CF4-A4DA-F3BAD03A4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687AB-0990-4A3D-97A7-7F988222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E6129-4FC9-4B87-8BB7-EF37A822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8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6370B0-194F-4D07-B103-7A8540EF9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446F3-5F74-4B11-BEAF-D6767B399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0A594-525E-4139-95F1-7915030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423CC-9FA6-44E2-BAB3-2EA25DFC4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67BC6-59A5-4BE3-9017-E24CC93F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0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520D6-3490-45A0-B0B9-1EE38C31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427A2-771D-4FDB-9A5B-B1AE9FE66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335B3-1147-4719-9F84-276D89A42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69C8F-DD7D-4AFB-B082-8B945AD65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EC989-4150-4A6B-84C1-52AC5562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1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43E9-FCB4-4762-8270-B35C2ED71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B47E4-A3E5-4FF2-9C42-B4963D3F8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BDF6D-4577-4F0D-9958-19999408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0AB3-66B6-4A49-ABD1-580B1A93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D1063-48C6-4AFE-B7B6-DA9C01AB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D48A7-7AA1-4650-9C96-1974C38E1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973B0-F27F-440C-9910-4016100C9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D8ACC-E93A-4ADA-9760-7AE6CA66C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85369-6A40-4385-83F6-BF34CBAA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9A3C8-0A3E-4AEC-880A-BA47C849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8E8D4-4000-4526-B277-070E4F52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7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9D97-7412-45D5-95E4-6A7554A8A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F9AB5-EB2E-446F-8E6A-693291E7D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56ABC-5917-419F-835C-A891B9FBF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09A29A-624B-48C0-B2E7-B4675BCCA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604427-B159-441F-B396-6856CB223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D14B12-2ABE-45B3-B54E-285280E80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F4252C-5A43-4488-B840-B4DCDA3E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487026-5E9B-4CF4-AF9D-25C9D678D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1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32C4D-EEC6-427C-A4A6-24EF5934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C126C9-5A40-4168-B7D8-8889FF4FC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F7CAB-C046-45AC-AB20-8D3A0579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A8C59-FAB3-48AD-A5AC-3A26865E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3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978440-93C0-4EC8-846A-F13F3050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8557E-6E57-4E5F-A3F0-93258346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FE9BD-5DB1-4CA6-9004-EC1A29A8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1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98370-FCD8-4EDC-AB56-E6AF895B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91E9F-CF17-41EA-8D8F-0AB3B267A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385A1-391B-4A37-94E2-AEE809896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7B842-97B8-422F-A785-F88767AD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7B009-7C9A-4871-B2C0-6C6E6352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67F85-DECD-4D53-B0B7-4FB2CAE6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2EA11-C6C0-4F9A-BB9C-2C77CEE58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0D6DA4-CF93-4BDE-A2A0-0DF5F6D77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DFBD35-1D38-46F4-AC8E-495807BB2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DE796-56F6-40CF-B8E1-C37E7E56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B4DF1-C6C8-402C-B696-284F0E6C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6AA1A-B21E-46E2-81DC-FF3144B3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7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6DA40-B5F5-4863-AABC-17CE5ED6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1FC43-D9E5-47A2-B997-B7F267E99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95700-BFD0-4261-B82F-FBCF6A0C2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D1E31-719D-480B-B02F-7817A3F2C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D585D-333F-4198-B038-94E5EFC3C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4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Inhibitory circuits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834996"/>
              </p:ext>
            </p:extLst>
          </p:nvPr>
        </p:nvGraphicFramePr>
        <p:xfrm>
          <a:off x="278296" y="490330"/>
          <a:ext cx="11343860" cy="5897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71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Lateral inhibition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Reciprocal innervation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53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-one </a:t>
                      </a:r>
                      <a:r>
                        <a:rPr lang="en-US" sz="1800" dirty="0" err="1">
                          <a:effectLst/>
                        </a:rPr>
                        <a:t>presynaptic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neurone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-stimulate post synaptic central </a:t>
                      </a:r>
                      <a:r>
                        <a:rPr lang="en-US" sz="1800" dirty="0" err="1">
                          <a:effectLst/>
                        </a:rPr>
                        <a:t>neurone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-stimulate inhibitory inter neurons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-inhibit peripheral neurons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There is an inhibitory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interneurone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from the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presynaptic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neurone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interneurone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goes laterally to inhibit the peripheral nerves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Function: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Sharpen sensation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-stimulate nerve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--stimulation of one muscle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-stimulate inhibitory </a:t>
                      </a:r>
                      <a:r>
                        <a:rPr lang="en-US" sz="1800" dirty="0" err="1">
                          <a:effectLst/>
                        </a:rPr>
                        <a:t>interneurone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-----inhibit its antagonist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Function: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Help muscle to do its function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5676C9-B89D-4B3F-8769-1FF1FF2708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Salsabeel Fleifel">
            <a:extLst>
              <a:ext uri="{FF2B5EF4-FFF2-40B4-BE49-F238E27FC236}">
                <a16:creationId xmlns:a16="http://schemas.microsoft.com/office/drawing/2014/main" id="{05DEB45D-3E4F-4C11-B805-034E85F619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64" y="274638"/>
            <a:ext cx="8290986" cy="630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3B1405-0D0D-4F67-8A2C-D2C480F1C4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2401"/>
            <a:ext cx="8839200" cy="6553199"/>
          </a:xfrm>
        </p:spPr>
        <p:txBody>
          <a:bodyPr>
            <a:normAutofit/>
          </a:bodyPr>
          <a:lstStyle/>
          <a:p>
            <a:r>
              <a:rPr lang="en-US" dirty="0"/>
              <a:t>2-negative feed back:</a:t>
            </a:r>
          </a:p>
          <a:p>
            <a:r>
              <a:rPr lang="en-US" dirty="0"/>
              <a:t>Motor </a:t>
            </a:r>
            <a:r>
              <a:rPr lang="en-US" dirty="0" err="1"/>
              <a:t>neurone</a:t>
            </a:r>
            <a:r>
              <a:rPr lang="en-US" dirty="0"/>
              <a:t> is stimulated</a:t>
            </a:r>
          </a:p>
          <a:p>
            <a:r>
              <a:rPr lang="en-US" dirty="0"/>
              <a:t>Send collateral </a:t>
            </a:r>
          </a:p>
          <a:p>
            <a:r>
              <a:rPr lang="en-US" dirty="0"/>
              <a:t>To inhibitory </a:t>
            </a:r>
            <a:r>
              <a:rPr lang="en-US" dirty="0" err="1"/>
              <a:t>interneurone</a:t>
            </a:r>
            <a:r>
              <a:rPr lang="en-US" dirty="0"/>
              <a:t> (</a:t>
            </a:r>
            <a:r>
              <a:rPr lang="en-US" dirty="0" err="1"/>
              <a:t>Renshaw</a:t>
            </a:r>
            <a:r>
              <a:rPr lang="en-US" dirty="0"/>
              <a:t> cell) </a:t>
            </a:r>
          </a:p>
          <a:p>
            <a:r>
              <a:rPr lang="en-US" dirty="0"/>
              <a:t>End on the surrounding nerves of the motor </a:t>
            </a:r>
            <a:r>
              <a:rPr lang="en-US" dirty="0" err="1"/>
              <a:t>neurone</a:t>
            </a:r>
            <a:r>
              <a:rPr lang="en-US" dirty="0"/>
              <a:t> cell </a:t>
            </a:r>
          </a:p>
          <a:p>
            <a:r>
              <a:rPr lang="en-US" dirty="0"/>
              <a:t>Inhibit the surrounding cells </a:t>
            </a:r>
          </a:p>
          <a:p>
            <a:r>
              <a:rPr lang="en-US" dirty="0"/>
              <a:t>Function:</a:t>
            </a:r>
          </a:p>
          <a:p>
            <a:r>
              <a:rPr lang="en-US" dirty="0"/>
              <a:t>1-prevent over excitation of nerves            </a:t>
            </a:r>
          </a:p>
          <a:p>
            <a:r>
              <a:rPr lang="en-US" dirty="0"/>
              <a:t>2-sharpen motor action 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D24AF3-6458-42D7-939A-525C2300DB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76200"/>
            <a:ext cx="8991600" cy="6705600"/>
          </a:xfrm>
        </p:spPr>
        <p:txBody>
          <a:bodyPr/>
          <a:lstStyle/>
          <a:p>
            <a:r>
              <a:rPr lang="en-US" dirty="0"/>
              <a:t>Activating circuits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288174"/>
              </p:ext>
            </p:extLst>
          </p:nvPr>
        </p:nvGraphicFramePr>
        <p:xfrm>
          <a:off x="437322" y="662609"/>
          <a:ext cx="11304104" cy="5830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52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4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Parallel circuits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Reverberating circuits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62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-the presynaptic </a:t>
                      </a:r>
                      <a:r>
                        <a:rPr lang="en-US" sz="1800" dirty="0" err="1">
                          <a:effectLst/>
                        </a:rPr>
                        <a:t>neurone</a:t>
                      </a:r>
                      <a:r>
                        <a:rPr lang="en-US" sz="1800" dirty="0">
                          <a:effectLst/>
                        </a:rPr>
                        <a:t> is connected to post synaptic </a:t>
                      </a:r>
                      <a:r>
                        <a:rPr lang="en-US" sz="1800" dirty="0" err="1">
                          <a:effectLst/>
                        </a:rPr>
                        <a:t>neurone</a:t>
                      </a:r>
                      <a:r>
                        <a:rPr lang="en-US" sz="1800" dirty="0">
                          <a:effectLst/>
                        </a:rPr>
                        <a:t> BY PARALLEL CIRCUITS----SUCCESIVE IMPULSES REACH OUT PUT---PROLONG DISCHARGE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-post synaptic membrane send collateral to re stimulate itself   ----this is stopped by fatigue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535DF5-8185-4DB0-9A7A-07578BB610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8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155</Words>
  <Application>Microsoft Office PowerPoint</Application>
  <PresentationFormat>Widescreen</PresentationFormat>
  <Paragraphs>34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Inhibitory circuits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Dr.Ashraf Kotb-ellatief Ali</dc:creator>
  <cp:lastModifiedBy>Dr.Ashraf Kotb-ellatief Ali</cp:lastModifiedBy>
  <cp:revision>2</cp:revision>
  <dcterms:created xsi:type="dcterms:W3CDTF">2025-10-13T20:05:59Z</dcterms:created>
  <dcterms:modified xsi:type="dcterms:W3CDTF">2025-10-13T20:22:25Z</dcterms:modified>
</cp:coreProperties>
</file>