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307" r:id="rId3"/>
    <p:sldId id="297" r:id="rId4"/>
    <p:sldId id="308" r:id="rId5"/>
    <p:sldId id="309" r:id="rId6"/>
    <p:sldId id="313" r:id="rId7"/>
    <p:sldId id="311" r:id="rId8"/>
    <p:sldId id="319" r:id="rId9"/>
    <p:sldId id="318" r:id="rId10"/>
    <p:sldId id="312" r:id="rId11"/>
    <p:sldId id="317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888BE-7CA1-7677-2860-92262A54315F}" v="7" dt="2024-08-10T19:28:50.710"/>
    <p1510:client id="{269274C6-BB0C-FD27-5D5F-831EDFC27AFC}" v="58" dt="2024-08-10T22:03:44.470"/>
    <p1510:client id="{30EA0A27-DF40-4ABD-295F-A6F9D60FA6CD}" v="18" dt="2024-08-10T20:06:56.803"/>
    <p1510:client id="{5E2E5AA6-E1FC-EB39-78FB-7F4B147AB584}" v="147" dt="2024-08-10T21:50:53.626"/>
    <p1510:client id="{B0009851-9086-C90E-4826-D9C4C950AAEB}" v="85" dt="2024-08-10T19:44:42.847"/>
    <p1510:client id="{B2CE6FB6-F78A-BD9D-3AB2-B789E97913D3}" v="5" dt="2024-08-09T23:36:02.993"/>
    <p1510:client id="{DFEFF05F-CB21-3784-7985-FCB407F60424}" v="3" dt="2024-08-10T20:09:39.236"/>
    <p1510:client id="{F6DE7BD7-C4F8-98E9-BF48-782C7F98D90A}" v="1" dt="2024-08-10T20:10:25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4E69-BA92-7567-92B4-93139899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5074024"/>
            <a:ext cx="7581900" cy="59803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>
                <a:cs typeface="Calibri Light"/>
              </a:rPr>
              <a:t>CVS Vascular system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BA480-8E82-5993-B266-FE8B16FA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0" y="5672060"/>
            <a:ext cx="7581900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5C1D-F7D0-55FF-5931-3DFE3E0E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56" y="1042761"/>
            <a:ext cx="7866495" cy="23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>
                <a:latin typeface="+mj-lt"/>
                <a:ea typeface="+mj-ea"/>
                <a:cs typeface="+mj-cs"/>
              </a:rPr>
              <a:t>Medium sized artery</a:t>
            </a:r>
            <a:r>
              <a:rPr lang="en-US" sz="6600"/>
              <a:t> &amp; vein</a:t>
            </a:r>
            <a:endParaRPr lang="en-US" sz="6600" kern="1200">
              <a:latin typeface="+mj-lt"/>
              <a:ea typeface="+mj-ea"/>
              <a:cs typeface="+mj-cs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scription">
            <a:extLst>
              <a:ext uri="{FF2B5EF4-FFF2-40B4-BE49-F238E27FC236}">
                <a16:creationId xmlns:a16="http://schemas.microsoft.com/office/drawing/2014/main" id="{3F2E5648-E27F-05FE-B6D6-D49EDB0C0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16424"/>
            <a:ext cx="7214616" cy="47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9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>
                <a:latin typeface="+mj-lt"/>
                <a:ea typeface="+mj-ea"/>
                <a:cs typeface="+mj-cs"/>
              </a:rPr>
              <a:t>Medium sized artery</a:t>
            </a:r>
            <a:r>
              <a:rPr lang="en-US" sz="6600"/>
              <a:t> &amp; vein</a:t>
            </a:r>
            <a:endParaRPr lang="en-US" sz="6600" kern="1200">
              <a:latin typeface="+mj-lt"/>
              <a:ea typeface="+mj-ea"/>
              <a:cs typeface="+mj-cs"/>
            </a:endParaRPr>
          </a:p>
        </p:txBody>
      </p:sp>
      <p:sp>
        <p:nvSpPr>
          <p:cNvPr id="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nimal organs. Cardiovascular system. Atlas of plant and animal histology.">
            <a:extLst>
              <a:ext uri="{FF2B5EF4-FFF2-40B4-BE49-F238E27FC236}">
                <a16:creationId xmlns:a16="http://schemas.microsoft.com/office/drawing/2014/main" id="{C3560444-B068-10EE-DED5-7CFB795D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0785"/>
            <a:ext cx="7214616" cy="5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stology at SIU">
            <a:extLst>
              <a:ext uri="{FF2B5EF4-FFF2-40B4-BE49-F238E27FC236}">
                <a16:creationId xmlns:a16="http://schemas.microsoft.com/office/drawing/2014/main" id="{3637FB2A-FEE8-421B-E10D-C40328B9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810" b="4064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97B050-EF41-94B3-B2EF-FF3DCCC0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WALL OF A BLOOD VESSEL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n intestine&#10;&#10;Description automatically generated">
            <a:extLst>
              <a:ext uri="{FF2B5EF4-FFF2-40B4-BE49-F238E27FC236}">
                <a16:creationId xmlns:a16="http://schemas.microsoft.com/office/drawing/2014/main" id="{4BE67C5A-ECE0-C8FE-0CBA-C4C2EE09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585851"/>
            <a:ext cx="4087368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01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Arteries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rtery Histology - Histology Flashcards | ditki medical and biological  sciences">
            <a:extLst>
              <a:ext uri="{FF2B5EF4-FFF2-40B4-BE49-F238E27FC236}">
                <a16:creationId xmlns:a16="http://schemas.microsoft.com/office/drawing/2014/main" id="{552D8507-6860-9459-D04C-D311BD26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Aorta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cross section of a human body&#10;&#10;Description automatically generated">
            <a:extLst>
              <a:ext uri="{FF2B5EF4-FFF2-40B4-BE49-F238E27FC236}">
                <a16:creationId xmlns:a16="http://schemas.microsoft.com/office/drawing/2014/main" id="{42BE1B4C-B838-0417-E296-013E0689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585851"/>
            <a:ext cx="4087368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1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Aorta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fabric&#10;&#10;Description automatically generated">
            <a:extLst>
              <a:ext uri="{FF2B5EF4-FFF2-40B4-BE49-F238E27FC236}">
                <a16:creationId xmlns:a16="http://schemas.microsoft.com/office/drawing/2014/main" id="{C3E5151A-9E45-45E0-4F3A-7D5E3FFDF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44280"/>
            <a:ext cx="7214616" cy="49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Aorta</a:t>
            </a:r>
          </a:p>
        </p:txBody>
      </p:sp>
      <p:sp>
        <p:nvSpPr>
          <p:cNvPr id="6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human body&#10;&#10;Description automatically generated">
            <a:extLst>
              <a:ext uri="{FF2B5EF4-FFF2-40B4-BE49-F238E27FC236}">
                <a16:creationId xmlns:a16="http://schemas.microsoft.com/office/drawing/2014/main" id="{A8AC6469-E045-C92A-4A31-5EED4700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36858"/>
            <a:ext cx="7214616" cy="53568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18B45A-EF80-9AE6-70FE-27EDFFB2BEAE}"/>
              </a:ext>
            </a:extLst>
          </p:cNvPr>
          <p:cNvSpPr/>
          <p:nvPr/>
        </p:nvSpPr>
        <p:spPr>
          <a:xfrm>
            <a:off x="6817894" y="5594684"/>
            <a:ext cx="802105" cy="4411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332D7-82F2-2A12-7C9D-1DBE4008F7FD}"/>
              </a:ext>
            </a:extLst>
          </p:cNvPr>
          <p:cNvSpPr txBox="1"/>
          <p:nvPr/>
        </p:nvSpPr>
        <p:spPr>
          <a:xfrm>
            <a:off x="6577262" y="6236368"/>
            <a:ext cx="1624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Vasa vasorum</a:t>
            </a:r>
          </a:p>
        </p:txBody>
      </p:sp>
    </p:spTree>
    <p:extLst>
      <p:ext uri="{BB962C8B-B14F-4D97-AF65-F5344CB8AC3E}">
        <p14:creationId xmlns:p14="http://schemas.microsoft.com/office/powerpoint/2010/main" val="112037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Medium sized artery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cell&#10;&#10;Description automatically generated">
            <a:extLst>
              <a:ext uri="{FF2B5EF4-FFF2-40B4-BE49-F238E27FC236}">
                <a16:creationId xmlns:a16="http://schemas.microsoft.com/office/drawing/2014/main" id="{6CF824F2-B2EF-383F-5EA0-E86DE33A4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585851"/>
            <a:ext cx="4087368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8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85" y="320040"/>
            <a:ext cx="4306565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Internal elastic lamina</a:t>
            </a:r>
            <a:endParaRPr lang="en-US" sz="6600" kern="1200">
              <a:latin typeface="+mj-lt"/>
            </a:endParaRP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microscope&#10;&#10;Description automatically generated">
            <a:extLst>
              <a:ext uri="{FF2B5EF4-FFF2-40B4-BE49-F238E27FC236}">
                <a16:creationId xmlns:a16="http://schemas.microsoft.com/office/drawing/2014/main" id="{93F54940-CA37-6A52-7826-255E8FF0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47" y="1768776"/>
            <a:ext cx="4541921" cy="3139975"/>
          </a:xfrm>
          <a:prstGeom prst="rect">
            <a:avLst/>
          </a:prstGeom>
        </p:spPr>
      </p:pic>
      <p:pic>
        <p:nvPicPr>
          <p:cNvPr id="5" name="Picture 4" descr="A close-up of a microscope&#10;&#10;Description automatically generated">
            <a:extLst>
              <a:ext uri="{FF2B5EF4-FFF2-40B4-BE49-F238E27FC236}">
                <a16:creationId xmlns:a16="http://schemas.microsoft.com/office/drawing/2014/main" id="{49907002-B753-BB0A-E988-47160023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440" y="1730275"/>
            <a:ext cx="1693778" cy="31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066F7-F29D-03B4-02A4-CB9FD965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Medium sized vein</a:t>
            </a:r>
          </a:p>
        </p:txBody>
      </p:sp>
      <p:sp>
        <p:nvSpPr>
          <p:cNvPr id="6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Histology of blood vessels | PPT">
            <a:extLst>
              <a:ext uri="{FF2B5EF4-FFF2-40B4-BE49-F238E27FC236}">
                <a16:creationId xmlns:a16="http://schemas.microsoft.com/office/drawing/2014/main" id="{DE441C8F-01E4-0719-FFA8-DD6C42D3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5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CVS Vascular system</vt:lpstr>
      <vt:lpstr>WALL OF A BLOOD VESSEL</vt:lpstr>
      <vt:lpstr>Arteries</vt:lpstr>
      <vt:lpstr>Aorta</vt:lpstr>
      <vt:lpstr>Aorta</vt:lpstr>
      <vt:lpstr>Aorta</vt:lpstr>
      <vt:lpstr>Medium sized artery</vt:lpstr>
      <vt:lpstr>Internal elastic lamina</vt:lpstr>
      <vt:lpstr>Medium sized vein</vt:lpstr>
      <vt:lpstr>Medium sized artery &amp; vein</vt:lpstr>
      <vt:lpstr>Medium sized artery &amp; vein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2024-08-09T23:34:37Z</dcterms:created>
  <dcterms:modified xsi:type="dcterms:W3CDTF">2025-01-21T05:19:16Z</dcterms:modified>
</cp:coreProperties>
</file>