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4"/>
  </p:notesMasterIdLst>
  <p:sldIdLst>
    <p:sldId id="299" r:id="rId2"/>
    <p:sldId id="300" r:id="rId3"/>
    <p:sldId id="256" r:id="rId4"/>
    <p:sldId id="271" r:id="rId5"/>
    <p:sldId id="276" r:id="rId6"/>
    <p:sldId id="281" r:id="rId7"/>
    <p:sldId id="282" r:id="rId8"/>
    <p:sldId id="294" r:id="rId9"/>
    <p:sldId id="272" r:id="rId10"/>
    <p:sldId id="275" r:id="rId11"/>
    <p:sldId id="278" r:id="rId12"/>
    <p:sldId id="274" r:id="rId13"/>
    <p:sldId id="257" r:id="rId14"/>
    <p:sldId id="258" r:id="rId15"/>
    <p:sldId id="279" r:id="rId16"/>
    <p:sldId id="259" r:id="rId17"/>
    <p:sldId id="260" r:id="rId18"/>
    <p:sldId id="261" r:id="rId19"/>
    <p:sldId id="262" r:id="rId20"/>
    <p:sldId id="263" r:id="rId21"/>
    <p:sldId id="293" r:id="rId22"/>
    <p:sldId id="264" r:id="rId2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BF0C446-5451-F6E2-E166-1C726C52A514}" v="4" dt="2024-08-22T07:45:19.1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10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1587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rmAutofit/>
          </a:bodyPr>
          <a:lstStyle>
            <a:lvl1pPr marL="0" marR="0" lvl="0" indent="0" algn="l" rtl="0">
              <a:spcBef>
                <a:spcPts val="0"/>
              </a:spcBef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388620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SzPct val="25000"/>
              <a:buNone/>
            </a:pPr>
            <a:endParaRPr/>
          </a:p>
        </p:txBody>
      </p:sp>
      <p:sp>
        <p:nvSpPr>
          <p:cNvPr id="87" name="Shape 87"/>
          <p:cNvSpPr txBox="1"/>
          <p:nvPr/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lang="en-US" sz="18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SzPct val="25000"/>
              <a:buNone/>
            </a:pPr>
            <a:endParaRPr/>
          </a:p>
        </p:txBody>
      </p:sp>
      <p:sp>
        <p:nvSpPr>
          <p:cNvPr id="93" name="Shape 93"/>
          <p:cNvSpPr txBox="1"/>
          <p:nvPr/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fld>
            <a:endParaRPr lang="en-US"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SzPct val="25000"/>
              <a:buNone/>
            </a:pPr>
            <a:endParaRPr/>
          </a:p>
        </p:txBody>
      </p:sp>
      <p:sp>
        <p:nvSpPr>
          <p:cNvPr id="110" name="Shape 110"/>
          <p:cNvSpPr txBox="1"/>
          <p:nvPr/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fld>
            <a:endParaRPr lang="en-US"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SzPct val="25000"/>
              <a:buNone/>
            </a:pPr>
            <a:endParaRPr/>
          </a:p>
        </p:txBody>
      </p:sp>
      <p:sp>
        <p:nvSpPr>
          <p:cNvPr id="125" name="Shape 125"/>
          <p:cNvSpPr txBox="1"/>
          <p:nvPr/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16</a:t>
            </a:fld>
            <a:endParaRPr lang="en-US"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SzPct val="25000"/>
              <a:buNone/>
            </a:pPr>
            <a:endParaRPr/>
          </a:p>
        </p:txBody>
      </p:sp>
      <p:sp>
        <p:nvSpPr>
          <p:cNvPr id="140" name="Shape 140"/>
          <p:cNvSpPr txBox="1"/>
          <p:nvPr/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17</a:t>
            </a:fld>
            <a:endParaRPr lang="en-US"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SzPct val="25000"/>
              <a:buNone/>
            </a:pPr>
            <a:endParaRPr/>
          </a:p>
        </p:txBody>
      </p:sp>
      <p:sp>
        <p:nvSpPr>
          <p:cNvPr id="155" name="Shape 155"/>
          <p:cNvSpPr txBox="1"/>
          <p:nvPr/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18</a:t>
            </a:fld>
            <a:endParaRPr lang="en-US"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SzPct val="25000"/>
              <a:buNone/>
            </a:pPr>
            <a:endParaRPr/>
          </a:p>
        </p:txBody>
      </p:sp>
      <p:sp>
        <p:nvSpPr>
          <p:cNvPr id="164" name="Shape 164"/>
          <p:cNvSpPr txBox="1"/>
          <p:nvPr/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</a:t>
            </a:fld>
            <a:endParaRPr lang="en-US"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SzPct val="25000"/>
              <a:buNone/>
            </a:pPr>
            <a:endParaRPr/>
          </a:p>
        </p:txBody>
      </p:sp>
      <p:sp>
        <p:nvSpPr>
          <p:cNvPr id="173" name="Shape 173"/>
          <p:cNvSpPr txBox="1"/>
          <p:nvPr/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</a:t>
            </a:fld>
            <a:endParaRPr lang="en-US"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SzPct val="25000"/>
              <a:buNone/>
            </a:pPr>
            <a:endParaRPr/>
          </a:p>
        </p:txBody>
      </p:sp>
      <p:sp>
        <p:nvSpPr>
          <p:cNvPr id="184" name="Shape 184"/>
          <p:cNvSpPr txBox="1"/>
          <p:nvPr/>
        </p:nvSpPr>
        <p:spPr>
          <a:xfrm>
            <a:off x="1587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</a:t>
            </a:fld>
            <a:endParaRPr lang="en-US" sz="1800" b="0" i="0" u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ctr" rtl="0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None/>
              <a:defRPr>
                <a:solidFill>
                  <a:srgbClr val="888888"/>
                </a:solidFill>
              </a:defRPr>
            </a:lvl1pPr>
            <a:lvl2pPr marL="457200" lvl="1" indent="0" algn="ctr" rtl="0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None/>
              <a:defRPr>
                <a:solidFill>
                  <a:srgbClr val="888888"/>
                </a:solidFill>
              </a:defRPr>
            </a:lvl2pPr>
            <a:lvl3pPr marL="91440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None/>
              <a:defRPr>
                <a:solidFill>
                  <a:srgbClr val="888888"/>
                </a:solidFill>
              </a:defRPr>
            </a:lvl3pPr>
            <a:lvl4pPr marL="137160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None/>
              <a:defRPr>
                <a:solidFill>
                  <a:srgbClr val="888888"/>
                </a:solidFill>
              </a:defRPr>
            </a:lvl4pPr>
            <a:lvl5pPr marL="182880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None/>
              <a:defRPr>
                <a:solidFill>
                  <a:srgbClr val="888888"/>
                </a:solidFill>
              </a:defRPr>
            </a:lvl5pPr>
            <a:lvl6pPr marL="2286000" lvl="5" indent="0" algn="ctr" rtl="0">
              <a:spcBef>
                <a:spcPts val="400"/>
              </a:spcBef>
              <a:buClr>
                <a:srgbClr val="888888"/>
              </a:buClr>
              <a:buNone/>
              <a:defRPr>
                <a:solidFill>
                  <a:srgbClr val="888888"/>
                </a:solidFill>
              </a:defRPr>
            </a:lvl6pPr>
            <a:lvl7pPr marL="2743200" lvl="6" indent="0" algn="ctr" rtl="0">
              <a:spcBef>
                <a:spcPts val="400"/>
              </a:spcBef>
              <a:buClr>
                <a:srgbClr val="888888"/>
              </a:buClr>
              <a:buNone/>
              <a:defRPr>
                <a:solidFill>
                  <a:srgbClr val="888888"/>
                </a:solidFill>
              </a:defRPr>
            </a:lvl7pPr>
            <a:lvl8pPr marL="3200400" lvl="7" indent="0" algn="ctr" rtl="0">
              <a:spcBef>
                <a:spcPts val="400"/>
              </a:spcBef>
              <a:buClr>
                <a:srgbClr val="888888"/>
              </a:buClr>
              <a:buNone/>
              <a:defRPr>
                <a:solidFill>
                  <a:srgbClr val="888888"/>
                </a:solidFill>
              </a:defRPr>
            </a:lvl8pPr>
            <a:lvl9pPr marL="3657600" lvl="8" indent="0" algn="ctr" rtl="0">
              <a:spcBef>
                <a:spcPts val="400"/>
              </a:spcBef>
              <a:buClr>
                <a:srgbClr val="888888"/>
              </a:buClr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title"/>
          </p:nvPr>
        </p:nvSpPr>
        <p:spPr>
          <a:xfrm>
            <a:off x="457200" y="2746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defRPr sz="2800"/>
            </a:lvl1pPr>
            <a:lvl2pPr marL="74295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defRPr sz="2400"/>
            </a:lvl2pPr>
            <a:lvl3pPr marL="114300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defRPr sz="2000"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defRPr sz="1800"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defRPr sz="1800"/>
            </a:lvl5pPr>
            <a:lvl6pPr marL="251460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defRPr sz="1800"/>
            </a:lvl6pPr>
            <a:lvl7pPr marL="297180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defRPr sz="1800"/>
            </a:lvl7pPr>
            <a:lvl8pPr marL="342900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defRPr sz="1800"/>
            </a:lvl8pPr>
            <a:lvl9pPr marL="388620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defRPr sz="1800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651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defRPr sz="2800"/>
            </a:lvl1pPr>
            <a:lvl2pPr marL="742950" lvl="1" indent="-13335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defRPr sz="2400"/>
            </a:lvl2pPr>
            <a:lvl3pPr marL="1143000" lvl="2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defRPr sz="2000"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defRPr sz="1800"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defRPr sz="1800"/>
            </a:lvl5pPr>
            <a:lvl6pPr marL="251460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defRPr sz="1800"/>
            </a:lvl6pPr>
            <a:lvl7pPr marL="297180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defRPr sz="1800"/>
            </a:lvl7pPr>
            <a:lvl8pPr marL="342900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defRPr sz="1800"/>
            </a:lvl8pPr>
            <a:lvl9pPr marL="388620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 sz="4000" b="1" cap="none"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722312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None/>
              <a:defRPr sz="2000">
                <a:solidFill>
                  <a:srgbClr val="888888"/>
                </a:solidFill>
              </a:defRPr>
            </a:lvl1pPr>
            <a:lvl2pPr marL="457200" lvl="1" indent="0" algn="l" rtl="0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None/>
              <a:defRPr sz="1800">
                <a:solidFill>
                  <a:srgbClr val="888888"/>
                </a:solidFill>
              </a:defRPr>
            </a:lvl2pPr>
            <a:lvl3pPr marL="914400" lvl="2" indent="0" algn="l" rtl="0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None/>
              <a:defRPr sz="1600">
                <a:solidFill>
                  <a:srgbClr val="888888"/>
                </a:solidFill>
              </a:defRPr>
            </a:lvl3pPr>
            <a:lvl4pPr marL="1371600" lvl="3" indent="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None/>
              <a:defRPr sz="1400">
                <a:solidFill>
                  <a:srgbClr val="888888"/>
                </a:solidFill>
              </a:defRPr>
            </a:lvl4pPr>
            <a:lvl5pPr marL="1828800" lvl="4" indent="0" algn="l" rtl="0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None/>
              <a:defRPr sz="1400">
                <a:solidFill>
                  <a:srgbClr val="888888"/>
                </a:solidFill>
              </a:defRPr>
            </a:lvl5pPr>
            <a:lvl6pPr marL="2286000" lvl="5" indent="0" algn="l" rtl="0">
              <a:spcBef>
                <a:spcPts val="280"/>
              </a:spcBef>
              <a:buClr>
                <a:srgbClr val="888888"/>
              </a:buClr>
              <a:buNone/>
              <a:defRPr sz="1400">
                <a:solidFill>
                  <a:srgbClr val="888888"/>
                </a:solidFill>
              </a:defRPr>
            </a:lvl6pPr>
            <a:lvl7pPr marL="2743200" lvl="6" indent="0" algn="l" rtl="0">
              <a:spcBef>
                <a:spcPts val="280"/>
              </a:spcBef>
              <a:buClr>
                <a:srgbClr val="888888"/>
              </a:buClr>
              <a:buNone/>
              <a:defRPr sz="1400">
                <a:solidFill>
                  <a:srgbClr val="888888"/>
                </a:solidFill>
              </a:defRPr>
            </a:lvl7pPr>
            <a:lvl8pPr marL="3200400" lvl="7" indent="0" algn="l" rtl="0">
              <a:spcBef>
                <a:spcPts val="280"/>
              </a:spcBef>
              <a:buClr>
                <a:srgbClr val="888888"/>
              </a:buClr>
              <a:buNone/>
              <a:defRPr sz="1400">
                <a:solidFill>
                  <a:srgbClr val="888888"/>
                </a:solidFill>
              </a:defRPr>
            </a:lvl8pPr>
            <a:lvl9pPr marL="3657600" lvl="8" indent="0" algn="l" rtl="0">
              <a:spcBef>
                <a:spcPts val="280"/>
              </a:spcBef>
              <a:buClr>
                <a:srgbClr val="888888"/>
              </a:buClr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title"/>
          </p:nvPr>
        </p:nvSpPr>
        <p:spPr>
          <a:xfrm>
            <a:off x="457200" y="2746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marL="742950" lvl="1" indent="-1714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marL="2514600" lvl="5" indent="-114300" algn="l" rtl="0">
              <a:spcBef>
                <a:spcPts val="360"/>
              </a:spcBef>
              <a:buClr>
                <a:schemeClr val="dk1"/>
              </a:buClr>
              <a:defRPr/>
            </a:lvl6pPr>
            <a:lvl7pPr marL="2971800" lvl="6" indent="-114300" algn="l" rtl="0">
              <a:spcBef>
                <a:spcPts val="360"/>
              </a:spcBef>
              <a:buClr>
                <a:schemeClr val="dk1"/>
              </a:buClr>
              <a:defRPr/>
            </a:lvl7pPr>
            <a:lvl8pPr marL="3429000" lvl="7" indent="-114300" algn="l" rtl="0">
              <a:spcBef>
                <a:spcPts val="360"/>
              </a:spcBef>
              <a:buClr>
                <a:schemeClr val="dk1"/>
              </a:buClr>
              <a:defRPr/>
            </a:lvl8pPr>
            <a:lvl9pPr marL="3886200" lvl="8" indent="-114300" algn="l" rtl="0">
              <a:spcBef>
                <a:spcPts val="360"/>
              </a:spcBef>
              <a:buClr>
                <a:schemeClr val="dk1"/>
              </a:buClr>
              <a:defRPr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 rot="5400000">
            <a:off x="541350" y="190487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marL="742950" lvl="1" indent="-1714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marL="2514600" lvl="5" indent="-114300" algn="l" rtl="0">
              <a:spcBef>
                <a:spcPts val="360"/>
              </a:spcBef>
              <a:buClr>
                <a:schemeClr val="dk1"/>
              </a:buClr>
              <a:defRPr/>
            </a:lvl6pPr>
            <a:lvl7pPr marL="2971800" lvl="6" indent="-114300" algn="l" rtl="0">
              <a:spcBef>
                <a:spcPts val="360"/>
              </a:spcBef>
              <a:buClr>
                <a:schemeClr val="dk1"/>
              </a:buClr>
              <a:defRPr/>
            </a:lvl7pPr>
            <a:lvl8pPr marL="3429000" lvl="7" indent="-114300" algn="l" rtl="0">
              <a:spcBef>
                <a:spcPts val="360"/>
              </a:spcBef>
              <a:buClr>
                <a:schemeClr val="dk1"/>
              </a:buClr>
              <a:defRPr/>
            </a:lvl8pPr>
            <a:lvl9pPr marL="3886200" lvl="8" indent="-114300" algn="l" rtl="0">
              <a:spcBef>
                <a:spcPts val="360"/>
              </a:spcBef>
              <a:buClr>
                <a:schemeClr val="dk1"/>
              </a:buClr>
              <a:defRPr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457200" y="2746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body" idx="1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1pPr>
            <a:lvl2pPr marL="742950" lvl="1" indent="-17145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3pPr>
            <a:lvl4pPr marL="1600200" lvl="3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4pPr>
            <a:lvl5pPr marL="2057400" lvl="4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defRPr/>
            </a:lvl5pPr>
            <a:lvl6pPr marL="2514600" lvl="5" indent="-114300" algn="l" rtl="0">
              <a:spcBef>
                <a:spcPts val="360"/>
              </a:spcBef>
              <a:buClr>
                <a:schemeClr val="dk1"/>
              </a:buClr>
              <a:defRPr/>
            </a:lvl6pPr>
            <a:lvl7pPr marL="2971800" lvl="6" indent="-114300" algn="l" rtl="0">
              <a:spcBef>
                <a:spcPts val="360"/>
              </a:spcBef>
              <a:buClr>
                <a:schemeClr val="dk1"/>
              </a:buClr>
              <a:defRPr/>
            </a:lvl7pPr>
            <a:lvl8pPr marL="3429000" lvl="7" indent="-114300" algn="l" rtl="0">
              <a:spcBef>
                <a:spcPts val="360"/>
              </a:spcBef>
              <a:buClr>
                <a:schemeClr val="dk1"/>
              </a:buClr>
              <a:defRPr/>
            </a:lvl8pPr>
            <a:lvl9pPr marL="3886200" lvl="8" indent="-114300" algn="l" rtl="0">
              <a:spcBef>
                <a:spcPts val="360"/>
              </a:spcBef>
              <a:buClr>
                <a:schemeClr val="dk1"/>
              </a:buClr>
              <a:defRPr/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1" name="Shape 4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rmAutofit/>
          </a:bodyPr>
          <a:lstStyle>
            <a:lvl1pPr marL="0" marR="0" lvl="0" indent="0" algn="r" rtl="1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r" rtl="1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r" rtl="1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r" rtl="1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r" rtl="1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r" rtl="1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r" rtl="1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r" rtl="1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r" rtl="1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None/>
              <a:defRPr sz="1400"/>
            </a:lvl1pPr>
            <a:lvl2pPr marL="45720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None/>
              <a:defRPr sz="1200"/>
            </a:lvl2pPr>
            <a:lvl3pPr marL="91440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None/>
              <a:defRPr sz="1000"/>
            </a:lvl3pPr>
            <a:lvl4pPr marL="137160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None/>
              <a:defRPr sz="900"/>
            </a:lvl4pPr>
            <a:lvl5pPr marL="182880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None/>
              <a:defRPr sz="900"/>
            </a:lvl5pPr>
            <a:lvl6pPr marL="2286000" lvl="5" indent="0" algn="l" rtl="0">
              <a:spcBef>
                <a:spcPts val="180"/>
              </a:spcBef>
              <a:buClr>
                <a:schemeClr val="dk1"/>
              </a:buClr>
              <a:buNone/>
              <a:defRPr sz="900"/>
            </a:lvl6pPr>
            <a:lvl7pPr marL="2743200" lvl="6" indent="0" algn="l" rtl="0">
              <a:spcBef>
                <a:spcPts val="180"/>
              </a:spcBef>
              <a:buClr>
                <a:schemeClr val="dk1"/>
              </a:buClr>
              <a:buNone/>
              <a:defRPr sz="900"/>
            </a:lvl7pPr>
            <a:lvl8pPr marL="3200400" lvl="7" indent="0" algn="l" rtl="0">
              <a:spcBef>
                <a:spcPts val="180"/>
              </a:spcBef>
              <a:buClr>
                <a:schemeClr val="dk1"/>
              </a:buClr>
              <a:buNone/>
              <a:defRPr sz="900"/>
            </a:lvl8pPr>
            <a:lvl9pPr marL="3657600" lvl="8" indent="0" algn="l" rtl="0">
              <a:spcBef>
                <a:spcPts val="180"/>
              </a:spcBef>
              <a:buClr>
                <a:schemeClr val="dk1"/>
              </a:buClr>
              <a:buNone/>
              <a:defRPr sz="9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0"/>
              </a:spcBef>
              <a:spcAft>
                <a:spcPts val="0"/>
              </a:spcAft>
              <a:buNone/>
              <a:defRPr sz="2000" b="1"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defRPr sz="3200"/>
            </a:lvl1pPr>
            <a:lvl2pPr marL="742950" lvl="1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defRPr sz="2800"/>
            </a:lvl2pPr>
            <a:lvl3pPr marL="1143000" lvl="2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defRPr sz="2400"/>
            </a:lvl3pPr>
            <a:lvl4pPr marL="1600200" lvl="3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defRPr sz="2000"/>
            </a:lvl4pPr>
            <a:lvl5pPr marL="2057400" lvl="4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defRPr sz="2000"/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defRPr sz="2000"/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defRPr sz="2000"/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defRPr sz="2000"/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defRPr sz="2000"/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lvl="0" indent="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None/>
              <a:defRPr sz="1400"/>
            </a:lvl1pPr>
            <a:lvl2pPr marL="457200" lvl="1" indent="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None/>
              <a:defRPr sz="1200"/>
            </a:lvl2pPr>
            <a:lvl3pPr marL="914400" lvl="2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None/>
              <a:defRPr sz="1000"/>
            </a:lvl3pPr>
            <a:lvl4pPr marL="1371600" lvl="3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None/>
              <a:defRPr sz="900"/>
            </a:lvl4pPr>
            <a:lvl5pPr marL="1828800" lvl="4" indent="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None/>
              <a:defRPr sz="900"/>
            </a:lvl5pPr>
            <a:lvl6pPr marL="2286000" lvl="5" indent="0" algn="l" rtl="0">
              <a:spcBef>
                <a:spcPts val="180"/>
              </a:spcBef>
              <a:buClr>
                <a:schemeClr val="dk1"/>
              </a:buClr>
              <a:buNone/>
              <a:defRPr sz="900"/>
            </a:lvl6pPr>
            <a:lvl7pPr marL="2743200" lvl="6" indent="0" algn="l" rtl="0">
              <a:spcBef>
                <a:spcPts val="180"/>
              </a:spcBef>
              <a:buClr>
                <a:schemeClr val="dk1"/>
              </a:buClr>
              <a:buNone/>
              <a:defRPr sz="900"/>
            </a:lvl7pPr>
            <a:lvl8pPr marL="3200400" lvl="7" indent="0" algn="l" rtl="0">
              <a:spcBef>
                <a:spcPts val="180"/>
              </a:spcBef>
              <a:buClr>
                <a:schemeClr val="dk1"/>
              </a:buClr>
              <a:buNone/>
              <a:defRPr sz="900"/>
            </a:lvl8pPr>
            <a:lvl9pPr marL="3657600" lvl="8" indent="0" algn="l" rtl="0">
              <a:spcBef>
                <a:spcPts val="180"/>
              </a:spcBef>
              <a:buClr>
                <a:schemeClr val="dk1"/>
              </a:buClr>
              <a:buNone/>
              <a:defRPr sz="9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57200" y="2746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746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ctr" rtl="0"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0" lvl="1" indent="0" algn="ctr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0" lvl="2" indent="0" algn="ctr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0" lvl="3" indent="0" algn="ctr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0" lvl="4" indent="0" algn="ctr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457200" lvl="5" indent="0" algn="ctr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914400" lvl="6" indent="0" algn="ctr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1371600" lvl="7" indent="0" algn="ctr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1828800" lvl="8" indent="0" algn="ctr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00" cy="639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None/>
              <a:defRPr sz="2400" b="1"/>
            </a:lvl1pPr>
            <a:lvl2pPr marL="45720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None/>
              <a:defRPr sz="2000" b="1"/>
            </a:lvl2pPr>
            <a:lvl3pPr marL="91440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None/>
              <a:defRPr sz="1800" b="1"/>
            </a:lvl3pPr>
            <a:lvl4pPr marL="137160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None/>
              <a:defRPr sz="1600" b="1"/>
            </a:lvl4pPr>
            <a:lvl5pPr marL="182880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None/>
              <a:defRPr sz="1600" b="1"/>
            </a:lvl5pPr>
            <a:lvl6pPr marL="2286000" lvl="5" indent="0" algn="l" rtl="0">
              <a:spcBef>
                <a:spcPts val="320"/>
              </a:spcBef>
              <a:buClr>
                <a:schemeClr val="dk1"/>
              </a:buClr>
              <a:buNone/>
              <a:defRPr sz="1600" b="1"/>
            </a:lvl6pPr>
            <a:lvl7pPr marL="2743200" lvl="6" indent="0" algn="l" rtl="0">
              <a:spcBef>
                <a:spcPts val="320"/>
              </a:spcBef>
              <a:buClr>
                <a:schemeClr val="dk1"/>
              </a:buClr>
              <a:buNone/>
              <a:defRPr sz="1600" b="1"/>
            </a:lvl7pPr>
            <a:lvl8pPr marL="3200400" lvl="7" indent="0" algn="l" rtl="0">
              <a:spcBef>
                <a:spcPts val="320"/>
              </a:spcBef>
              <a:buClr>
                <a:schemeClr val="dk1"/>
              </a:buClr>
              <a:buNone/>
              <a:defRPr sz="1600" b="1"/>
            </a:lvl8pPr>
            <a:lvl9pPr marL="3657600" lvl="8" indent="0" algn="l" rtl="0">
              <a:spcBef>
                <a:spcPts val="320"/>
              </a:spcBef>
              <a:buClr>
                <a:schemeClr val="dk1"/>
              </a:buClr>
              <a:buNone/>
              <a:defRPr sz="1600" b="1"/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defRPr sz="2400"/>
            </a:lvl1pPr>
            <a:lvl2pPr marL="74295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defRPr sz="2000"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defRPr sz="1800"/>
            </a:lvl3pPr>
            <a:lvl4pPr marL="160020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defRPr sz="1600"/>
            </a:lvl4pPr>
            <a:lvl5pPr marL="205740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defRPr sz="1600"/>
            </a:lvl5pPr>
            <a:lvl6pPr marL="251460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defRPr sz="1600"/>
            </a:lvl6pPr>
            <a:lvl7pPr marL="297180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defRPr sz="1600"/>
            </a:lvl7pPr>
            <a:lvl8pPr marL="342900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defRPr sz="1600"/>
            </a:lvl8pPr>
            <a:lvl9pPr marL="388620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defRPr sz="1600"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900" cy="639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lvl="0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None/>
              <a:defRPr sz="2400" b="1"/>
            </a:lvl1pPr>
            <a:lvl2pPr marL="457200" lvl="1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None/>
              <a:defRPr sz="2000" b="1"/>
            </a:lvl2pPr>
            <a:lvl3pPr marL="914400" lvl="2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None/>
              <a:defRPr sz="1800" b="1"/>
            </a:lvl3pPr>
            <a:lvl4pPr marL="1371600" lvl="3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None/>
              <a:defRPr sz="1600" b="1"/>
            </a:lvl4pPr>
            <a:lvl5pPr marL="1828800" lvl="4" indent="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None/>
              <a:defRPr sz="1600" b="1"/>
            </a:lvl5pPr>
            <a:lvl6pPr marL="2286000" lvl="5" indent="0" algn="l" rtl="0">
              <a:spcBef>
                <a:spcPts val="320"/>
              </a:spcBef>
              <a:buClr>
                <a:schemeClr val="dk1"/>
              </a:buClr>
              <a:buNone/>
              <a:defRPr sz="1600" b="1"/>
            </a:lvl6pPr>
            <a:lvl7pPr marL="2743200" lvl="6" indent="0" algn="l" rtl="0">
              <a:spcBef>
                <a:spcPts val="320"/>
              </a:spcBef>
              <a:buClr>
                <a:schemeClr val="dk1"/>
              </a:buClr>
              <a:buNone/>
              <a:defRPr sz="1600" b="1"/>
            </a:lvl7pPr>
            <a:lvl8pPr marL="3200400" lvl="7" indent="0" algn="l" rtl="0">
              <a:spcBef>
                <a:spcPts val="320"/>
              </a:spcBef>
              <a:buClr>
                <a:schemeClr val="dk1"/>
              </a:buClr>
              <a:buNone/>
              <a:defRPr sz="1600" b="1"/>
            </a:lvl8pPr>
            <a:lvl9pPr marL="3657600" lvl="8" indent="0" algn="l" rtl="0">
              <a:spcBef>
                <a:spcPts val="320"/>
              </a:spcBef>
              <a:buClr>
                <a:schemeClr val="dk1"/>
              </a:buClr>
              <a:buNone/>
              <a:defRPr sz="1600" b="1"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905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defRPr sz="2400"/>
            </a:lvl1pPr>
            <a:lvl2pPr marL="742950" lvl="1" indent="-1587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defRPr sz="2000"/>
            </a:lvl2pPr>
            <a:lvl3pPr marL="1143000" lvl="2" indent="-1143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defRPr sz="1800"/>
            </a:lvl3pPr>
            <a:lvl4pPr marL="1600200" lvl="3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defRPr sz="1600"/>
            </a:lvl4pPr>
            <a:lvl5pPr marL="2057400" lvl="4" indent="-1270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defRPr sz="1600"/>
            </a:lvl5pPr>
            <a:lvl6pPr marL="251460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defRPr sz="1600"/>
            </a:lvl6pPr>
            <a:lvl7pPr marL="297180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defRPr sz="1600"/>
            </a:lvl7pPr>
            <a:lvl8pPr marL="342900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defRPr sz="1600"/>
            </a:lvl8pPr>
            <a:lvl9pPr marL="388620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defRPr sz="16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marL="45720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marL="91440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marL="137160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marL="182880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marL="228600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marL="320040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marL="457200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marL="640080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1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ctr" rtl="1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ctr" rtl="1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ctr" rtl="1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ctr" rtl="1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marR="0" lvl="5" indent="0" algn="ctr" rtl="1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marR="0" lvl="6" indent="0" algn="ctr" rtl="1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marR="0" lvl="7" indent="0" algn="ctr" rtl="1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marR="0" lvl="8" indent="0" algn="ctr" rtl="1">
              <a:spcBef>
                <a:spcPts val="0"/>
              </a:spcBef>
              <a:spcAft>
                <a:spcPts val="0"/>
              </a:spcAft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r" rtl="1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r" rtl="1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r" rtl="1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r" rtl="1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r" rtl="1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r" rtl="1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r" rtl="1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r" rtl="1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r" rtl="1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9898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74E69-BA92-7567-92B4-931398991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6" y="3225407"/>
            <a:ext cx="8961120" cy="1064624"/>
          </a:xfrm>
          <a:solidFill>
            <a:schemeClr val="accent2">
              <a:lumMod val="40000"/>
              <a:lumOff val="60000"/>
            </a:schemeClr>
          </a:solidFill>
        </p:spPr>
        <p:txBody>
          <a:bodyPr vert="horz" lIns="68580" tIns="34290" rIns="68580" bIns="3429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Practical histology of </a:t>
            </a:r>
            <a:b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module</a:t>
            </a:r>
            <a:r>
              <a:rPr lang="en-US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CC5C1D-F7D0-55FF-5931-3DFE3E0E89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50" y="123386"/>
            <a:ext cx="8290560" cy="242499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FF70876-409C-8280-F58F-AB6B7915AB19}"/>
              </a:ext>
            </a:extLst>
          </p:cNvPr>
          <p:cNvSpPr txBox="1"/>
          <p:nvPr/>
        </p:nvSpPr>
        <p:spPr>
          <a:xfrm>
            <a:off x="3363630" y="4589087"/>
            <a:ext cx="2408032" cy="52322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GB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Nervous tissue</a:t>
            </a:r>
          </a:p>
        </p:txBody>
      </p:sp>
    </p:spTree>
    <p:extLst>
      <p:ext uri="{BB962C8B-B14F-4D97-AF65-F5344CB8AC3E}">
        <p14:creationId xmlns:p14="http://schemas.microsoft.com/office/powerpoint/2010/main" val="37561379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PPT - Nervous tissue PowerPoint Presentation, free download - ID:5120798">
            <a:extLst>
              <a:ext uri="{FF2B5EF4-FFF2-40B4-BE49-F238E27FC236}">
                <a16:creationId xmlns:a16="http://schemas.microsoft.com/office/drawing/2014/main" id="{CFD439EB-C1CE-DCE5-1933-AE63BBBBBEE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59" r="24" b="19"/>
          <a:stretch/>
        </p:blipFill>
        <p:spPr>
          <a:xfrm>
            <a:off x="20" y="478971"/>
            <a:ext cx="9141714" cy="6379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3242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30D8B-BB51-D89B-21CB-0424EE0579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377" y="243840"/>
            <a:ext cx="9065623" cy="836023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Bipolar neuron</a:t>
            </a:r>
          </a:p>
        </p:txBody>
      </p:sp>
      <p:pic>
        <p:nvPicPr>
          <p:cNvPr id="4" name="Picture 3" descr="Nervous system">
            <a:extLst>
              <a:ext uri="{FF2B5EF4-FFF2-40B4-BE49-F238E27FC236}">
                <a16:creationId xmlns:a16="http://schemas.microsoft.com/office/drawing/2014/main" id="{104B5ED1-5241-E061-7422-81255CBB889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1082" r="171" b="8989"/>
          <a:stretch/>
        </p:blipFill>
        <p:spPr>
          <a:xfrm>
            <a:off x="2321770" y="1450404"/>
            <a:ext cx="5510971" cy="4603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0291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DCCEF3-6206-B326-0EE9-29959AD8A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89" y="191589"/>
            <a:ext cx="8952411" cy="809897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Multipolar neuron</a:t>
            </a:r>
          </a:p>
        </p:txBody>
      </p:sp>
      <p:pic>
        <p:nvPicPr>
          <p:cNvPr id="4" name="Picture 3" descr="Nervous Tissue - Biology for Grade 11 PDF Download">
            <a:extLst>
              <a:ext uri="{FF2B5EF4-FFF2-40B4-BE49-F238E27FC236}">
                <a16:creationId xmlns:a16="http://schemas.microsoft.com/office/drawing/2014/main" id="{935FF248-24DE-68C3-74BA-AE214AF1BF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693" y="1278551"/>
            <a:ext cx="6937346" cy="5184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887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Shape 95" descr="A:\Histology\Atlases\Atlas for First year Medical\p35-1.t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81653" y="1897693"/>
            <a:ext cx="6130155" cy="4461832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/>
          <p:nvPr/>
        </p:nvSpPr>
        <p:spPr>
          <a:xfrm rot="5159584">
            <a:off x="3659592" y="1744037"/>
            <a:ext cx="740067" cy="91658"/>
          </a:xfrm>
          <a:prstGeom prst="rightArrow">
            <a:avLst>
              <a:gd name="adj1" fmla="val 1981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/>
          <p:nvPr/>
        </p:nvSpPr>
        <p:spPr>
          <a:xfrm rot="6600289">
            <a:off x="6003877" y="1790527"/>
            <a:ext cx="879569" cy="169880"/>
          </a:xfrm>
          <a:prstGeom prst="rightArrow">
            <a:avLst>
              <a:gd name="adj1" fmla="val 19514"/>
              <a:gd name="adj2" fmla="val 50000"/>
            </a:avLst>
          </a:prstGeom>
          <a:solidFill>
            <a:schemeClr val="dk1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/>
          <p:nvPr/>
        </p:nvSpPr>
        <p:spPr>
          <a:xfrm rot="-7980291">
            <a:off x="6017945" y="5358296"/>
            <a:ext cx="1242998" cy="244523"/>
          </a:xfrm>
          <a:prstGeom prst="rightArrow">
            <a:avLst>
              <a:gd name="adj1" fmla="val 19476"/>
              <a:gd name="adj2" fmla="val 50000"/>
            </a:avLst>
          </a:prstGeom>
          <a:solidFill>
            <a:schemeClr val="dk1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Shape 99"/>
          <p:cNvSpPr/>
          <p:nvPr/>
        </p:nvSpPr>
        <p:spPr>
          <a:xfrm>
            <a:off x="337682" y="4218169"/>
            <a:ext cx="1857300" cy="614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0" y="67500"/>
                </a:lnTo>
                <a:cubicBezTo>
                  <a:pt x="0" y="38505"/>
                  <a:pt x="7774" y="15000"/>
                  <a:pt x="17365" y="15000"/>
                </a:cubicBezTo>
                <a:lnTo>
                  <a:pt x="110076" y="14999"/>
                </a:lnTo>
                <a:lnTo>
                  <a:pt x="110076" y="0"/>
                </a:lnTo>
                <a:lnTo>
                  <a:pt x="119999" y="30000"/>
                </a:lnTo>
                <a:lnTo>
                  <a:pt x="110076" y="60000"/>
                </a:lnTo>
                <a:lnTo>
                  <a:pt x="110076" y="45000"/>
                </a:lnTo>
                <a:lnTo>
                  <a:pt x="17365" y="45000"/>
                </a:lnTo>
                <a:cubicBezTo>
                  <a:pt x="13255" y="45000"/>
                  <a:pt x="9923" y="55073"/>
                  <a:pt x="9923" y="67500"/>
                </a:cubicBezTo>
                <a:cubicBezTo>
                  <a:pt x="9923" y="84999"/>
                  <a:pt x="9923" y="102500"/>
                  <a:pt x="9923" y="120000"/>
                </a:cubicBez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/>
          <p:nvPr/>
        </p:nvSpPr>
        <p:spPr>
          <a:xfrm rot="-6600437">
            <a:off x="4524858" y="5755829"/>
            <a:ext cx="971532" cy="252539"/>
          </a:xfrm>
          <a:prstGeom prst="rightArrow">
            <a:avLst>
              <a:gd name="adj1" fmla="val 18794"/>
              <a:gd name="adj2" fmla="val 50000"/>
            </a:avLst>
          </a:prstGeom>
          <a:solidFill>
            <a:schemeClr val="dk1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3333475" y="1001068"/>
            <a:ext cx="1392300" cy="3683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fiber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6161828" y="1049135"/>
            <a:ext cx="1300199" cy="3684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Epineurum</a:t>
            </a:r>
          </a:p>
        </p:txBody>
      </p:sp>
      <p:sp>
        <p:nvSpPr>
          <p:cNvPr id="103" name="Shape 103"/>
          <p:cNvSpPr txBox="1"/>
          <p:nvPr/>
        </p:nvSpPr>
        <p:spPr>
          <a:xfrm>
            <a:off x="6679671" y="6021985"/>
            <a:ext cx="1300200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perineurum</a:t>
            </a:r>
          </a:p>
        </p:txBody>
      </p:sp>
      <p:sp>
        <p:nvSpPr>
          <p:cNvPr id="104" name="Shape 104"/>
          <p:cNvSpPr txBox="1"/>
          <p:nvPr/>
        </p:nvSpPr>
        <p:spPr>
          <a:xfrm>
            <a:off x="4557712" y="6381750"/>
            <a:ext cx="1408200" cy="3684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Endoneurum</a:t>
            </a:r>
          </a:p>
        </p:txBody>
      </p:sp>
      <p:sp>
        <p:nvSpPr>
          <p:cNvPr id="105" name="Shape 105"/>
          <p:cNvSpPr txBox="1"/>
          <p:nvPr/>
        </p:nvSpPr>
        <p:spPr>
          <a:xfrm>
            <a:off x="0" y="4904630"/>
            <a:ext cx="1346100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Blood vessel</a:t>
            </a:r>
          </a:p>
        </p:txBody>
      </p:sp>
      <p:sp>
        <p:nvSpPr>
          <p:cNvPr id="106" name="Shape 106"/>
          <p:cNvSpPr txBox="1"/>
          <p:nvPr/>
        </p:nvSpPr>
        <p:spPr>
          <a:xfrm>
            <a:off x="235132" y="107850"/>
            <a:ext cx="8752114" cy="646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spAutoFit/>
          </a:bodyPr>
          <a:lstStyle/>
          <a:p>
            <a:pPr lvl="0" algn="ctr">
              <a:buClr>
                <a:srgbClr val="FF0000"/>
              </a:buClr>
              <a:buSzPct val="25000"/>
            </a:pPr>
            <a:r>
              <a:rPr lang="en-US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Nerve trunk   (H&amp;E)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Shape 112" descr="A:\Histology\Atlases\Atlas for First year Medical\p34-2.t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43100" y="1615924"/>
            <a:ext cx="6457800" cy="4857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Shape 113"/>
          <p:cNvSpPr txBox="1"/>
          <p:nvPr/>
        </p:nvSpPr>
        <p:spPr>
          <a:xfrm>
            <a:off x="0" y="137981"/>
            <a:ext cx="9030789" cy="646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Nerve trunk   (H&amp;E)</a:t>
            </a:r>
          </a:p>
        </p:txBody>
      </p:sp>
      <p:sp>
        <p:nvSpPr>
          <p:cNvPr id="114" name="Shape 114"/>
          <p:cNvSpPr txBox="1"/>
          <p:nvPr/>
        </p:nvSpPr>
        <p:spPr>
          <a:xfrm>
            <a:off x="7859712" y="3611428"/>
            <a:ext cx="1392300" cy="3698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fiber</a:t>
            </a:r>
          </a:p>
        </p:txBody>
      </p:sp>
      <p:sp>
        <p:nvSpPr>
          <p:cNvPr id="115" name="Shape 115"/>
          <p:cNvSpPr/>
          <p:nvPr/>
        </p:nvSpPr>
        <p:spPr>
          <a:xfrm rot="10315875">
            <a:off x="7423947" y="4041777"/>
            <a:ext cx="871530" cy="144360"/>
          </a:xfrm>
          <a:prstGeom prst="rightArrow">
            <a:avLst>
              <a:gd name="adj1" fmla="val 1981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" name="Shape 116"/>
          <p:cNvSpPr txBox="1"/>
          <p:nvPr/>
        </p:nvSpPr>
        <p:spPr>
          <a:xfrm>
            <a:off x="4354512" y="6464300"/>
            <a:ext cx="1300200" cy="3684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perineurum</a:t>
            </a:r>
          </a:p>
        </p:txBody>
      </p:sp>
      <p:sp>
        <p:nvSpPr>
          <p:cNvPr id="117" name="Shape 117"/>
          <p:cNvSpPr/>
          <p:nvPr/>
        </p:nvSpPr>
        <p:spPr>
          <a:xfrm rot="-5400000">
            <a:off x="4558537" y="6044524"/>
            <a:ext cx="628500" cy="230100"/>
          </a:xfrm>
          <a:prstGeom prst="rightArrow">
            <a:avLst>
              <a:gd name="adj1" fmla="val 17645"/>
              <a:gd name="adj2" fmla="val 50000"/>
            </a:avLst>
          </a:prstGeom>
          <a:solidFill>
            <a:schemeClr val="dk1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Shape 118"/>
          <p:cNvSpPr txBox="1"/>
          <p:nvPr/>
        </p:nvSpPr>
        <p:spPr>
          <a:xfrm>
            <a:off x="503086" y="1143147"/>
            <a:ext cx="1301700" cy="3698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Epineurum</a:t>
            </a:r>
          </a:p>
        </p:txBody>
      </p:sp>
      <p:sp>
        <p:nvSpPr>
          <p:cNvPr id="119" name="Shape 119"/>
          <p:cNvSpPr/>
          <p:nvPr/>
        </p:nvSpPr>
        <p:spPr>
          <a:xfrm rot="2819235">
            <a:off x="1460869" y="1714222"/>
            <a:ext cx="544446" cy="103371"/>
          </a:xfrm>
          <a:prstGeom prst="rightArrow">
            <a:avLst>
              <a:gd name="adj1" fmla="val 19553"/>
              <a:gd name="adj2" fmla="val 50000"/>
            </a:avLst>
          </a:prstGeom>
          <a:solidFill>
            <a:schemeClr val="dk1"/>
          </a:solidFill>
          <a:ln w="254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Shape 120"/>
          <p:cNvSpPr/>
          <p:nvPr/>
        </p:nvSpPr>
        <p:spPr>
          <a:xfrm rot="10800000">
            <a:off x="503087" y="2586445"/>
            <a:ext cx="781200" cy="3701641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14261"/>
                </a:moveTo>
                <a:lnTo>
                  <a:pt x="30000" y="108522"/>
                </a:lnTo>
                <a:lnTo>
                  <a:pt x="30000" y="111391"/>
                </a:lnTo>
                <a:lnTo>
                  <a:pt x="74999" y="111391"/>
                </a:lnTo>
                <a:lnTo>
                  <a:pt x="74999" y="5738"/>
                </a:lnTo>
                <a:lnTo>
                  <a:pt x="60000" y="5738"/>
                </a:lnTo>
                <a:lnTo>
                  <a:pt x="90000" y="0"/>
                </a:lnTo>
                <a:lnTo>
                  <a:pt x="120000" y="5738"/>
                </a:lnTo>
                <a:lnTo>
                  <a:pt x="105000" y="5738"/>
                </a:lnTo>
                <a:lnTo>
                  <a:pt x="105000" y="117130"/>
                </a:lnTo>
                <a:lnTo>
                  <a:pt x="30000" y="117130"/>
                </a:lnTo>
                <a:lnTo>
                  <a:pt x="30000" y="120000"/>
                </a:lnTo>
                <a:lnTo>
                  <a:pt x="0" y="114261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Shape 121"/>
          <p:cNvSpPr txBox="1"/>
          <p:nvPr/>
        </p:nvSpPr>
        <p:spPr>
          <a:xfrm>
            <a:off x="0" y="6267450"/>
            <a:ext cx="1509600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bundle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BD54C-2D2C-3A4A-205A-DFD936AE3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6"/>
            <a:ext cx="8229600" cy="526553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rtl="1">
              <a:buClr>
                <a:srgbClr val="FF0000"/>
              </a:buClr>
              <a:buSzPct val="25000"/>
            </a:pP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Nerve fiber EM</a:t>
            </a:r>
          </a:p>
        </p:txBody>
      </p:sp>
      <p:pic>
        <p:nvPicPr>
          <p:cNvPr id="4" name="Picture 3" descr="A cross section of a plant cell&#10;&#10;Description automatically generated">
            <a:extLst>
              <a:ext uri="{FF2B5EF4-FFF2-40B4-BE49-F238E27FC236}">
                <a16:creationId xmlns:a16="http://schemas.microsoft.com/office/drawing/2014/main" id="{BC9A6595-06E4-CBE5-933D-DEDF869E37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076" y="1221871"/>
            <a:ext cx="6323338" cy="4759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397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Shape 127" descr="A:\Histology\Atlases\Atlas for First year Medical\p34-4.t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02426" y="1289874"/>
            <a:ext cx="7113600" cy="5160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Shape 128"/>
          <p:cNvSpPr txBox="1"/>
          <p:nvPr/>
        </p:nvSpPr>
        <p:spPr>
          <a:xfrm>
            <a:off x="69669" y="78377"/>
            <a:ext cx="8952412" cy="646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Calibri"/>
              <a:buNone/>
            </a:pPr>
            <a:r>
              <a:rPr lang="en-US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Nerve trunk  (osmic acid)</a:t>
            </a:r>
          </a:p>
        </p:txBody>
      </p:sp>
      <p:sp>
        <p:nvSpPr>
          <p:cNvPr id="129" name="Shape 129"/>
          <p:cNvSpPr txBox="1"/>
          <p:nvPr/>
        </p:nvSpPr>
        <p:spPr>
          <a:xfrm>
            <a:off x="5146" y="2113371"/>
            <a:ext cx="2736900" cy="3684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fiber (mylein sheath)</a:t>
            </a:r>
          </a:p>
        </p:txBody>
      </p:sp>
      <p:sp>
        <p:nvSpPr>
          <p:cNvPr id="130" name="Shape 130"/>
          <p:cNvSpPr/>
          <p:nvPr/>
        </p:nvSpPr>
        <p:spPr>
          <a:xfrm rot="2280594">
            <a:off x="2053296" y="2824517"/>
            <a:ext cx="871552" cy="144267"/>
          </a:xfrm>
          <a:prstGeom prst="rightArrow">
            <a:avLst>
              <a:gd name="adj1" fmla="val 19810"/>
              <a:gd name="adj2" fmla="val 50000"/>
            </a:avLst>
          </a:prstGeom>
          <a:solidFill>
            <a:schemeClr val="accent2"/>
          </a:solidFill>
          <a:ln w="25400" cap="flat" cmpd="sng">
            <a:solidFill>
              <a:srgbClr val="8C383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Shape 131"/>
          <p:cNvSpPr txBox="1"/>
          <p:nvPr/>
        </p:nvSpPr>
        <p:spPr>
          <a:xfrm>
            <a:off x="4571950" y="1016044"/>
            <a:ext cx="1457400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perineurum</a:t>
            </a:r>
          </a:p>
        </p:txBody>
      </p:sp>
      <p:sp>
        <p:nvSpPr>
          <p:cNvPr id="132" name="Shape 132"/>
          <p:cNvSpPr/>
          <p:nvPr/>
        </p:nvSpPr>
        <p:spPr>
          <a:xfrm rot="6959727">
            <a:off x="4761561" y="1702229"/>
            <a:ext cx="620807" cy="141148"/>
          </a:xfrm>
          <a:prstGeom prst="rightArrow">
            <a:avLst>
              <a:gd name="adj1" fmla="val 19142"/>
              <a:gd name="adj2" fmla="val 50000"/>
            </a:avLst>
          </a:prstGeom>
          <a:solidFill>
            <a:schemeClr val="accent2"/>
          </a:solidFill>
          <a:ln w="25400" cap="flat" cmpd="sng">
            <a:solidFill>
              <a:srgbClr val="8C383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Shape 133"/>
          <p:cNvSpPr/>
          <p:nvPr/>
        </p:nvSpPr>
        <p:spPr>
          <a:xfrm rot="10800000" flipH="1">
            <a:off x="7472300" y="2313775"/>
            <a:ext cx="346200" cy="1719300"/>
          </a:xfrm>
          <a:prstGeom prst="rightBrace">
            <a:avLst>
              <a:gd name="adj1" fmla="val 362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Shape 134"/>
          <p:cNvSpPr txBox="1"/>
          <p:nvPr/>
        </p:nvSpPr>
        <p:spPr>
          <a:xfrm>
            <a:off x="7645400" y="2803525"/>
            <a:ext cx="1498500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bundle</a:t>
            </a:r>
          </a:p>
        </p:txBody>
      </p:sp>
      <p:sp>
        <p:nvSpPr>
          <p:cNvPr id="135" name="Shape 135"/>
          <p:cNvSpPr/>
          <p:nvPr/>
        </p:nvSpPr>
        <p:spPr>
          <a:xfrm rot="-10140414">
            <a:off x="4668668" y="5777114"/>
            <a:ext cx="1212957" cy="2157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0" y="67500"/>
                </a:lnTo>
                <a:cubicBezTo>
                  <a:pt x="0" y="38505"/>
                  <a:pt x="4184" y="15000"/>
                  <a:pt x="9345" y="15000"/>
                </a:cubicBezTo>
                <a:lnTo>
                  <a:pt x="114659" y="15000"/>
                </a:lnTo>
                <a:lnTo>
                  <a:pt x="114659" y="0"/>
                </a:lnTo>
                <a:lnTo>
                  <a:pt x="120000" y="30000"/>
                </a:lnTo>
                <a:lnTo>
                  <a:pt x="114659" y="60000"/>
                </a:lnTo>
                <a:lnTo>
                  <a:pt x="114659" y="45000"/>
                </a:lnTo>
                <a:lnTo>
                  <a:pt x="9345" y="45000"/>
                </a:lnTo>
                <a:cubicBezTo>
                  <a:pt x="7133" y="45000"/>
                  <a:pt x="5340" y="55073"/>
                  <a:pt x="5340" y="67500"/>
                </a:cubicBezTo>
                <a:lnTo>
                  <a:pt x="5340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8C3836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Shape 136"/>
          <p:cNvSpPr txBox="1"/>
          <p:nvPr/>
        </p:nvSpPr>
        <p:spPr>
          <a:xfrm rot="479999">
            <a:off x="5383151" y="5497493"/>
            <a:ext cx="1457181" cy="369916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accent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endoneurum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Shape 142" descr="A:\Histology\Atlases\Atlas for First year Medical\p37-1.t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14437" y="1785936"/>
            <a:ext cx="6929400" cy="391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Shape 143"/>
          <p:cNvSpPr txBox="1"/>
          <p:nvPr/>
        </p:nvSpPr>
        <p:spPr>
          <a:xfrm>
            <a:off x="2187575" y="5151437"/>
            <a:ext cx="1312800" cy="3684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fiber</a:t>
            </a:r>
          </a:p>
        </p:txBody>
      </p:sp>
      <p:sp>
        <p:nvSpPr>
          <p:cNvPr id="144" name="Shape 144"/>
          <p:cNvSpPr txBox="1"/>
          <p:nvPr/>
        </p:nvSpPr>
        <p:spPr>
          <a:xfrm>
            <a:off x="6227761" y="1804987"/>
            <a:ext cx="1031999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Capsule</a:t>
            </a:r>
          </a:p>
        </p:txBody>
      </p:sp>
      <p:sp>
        <p:nvSpPr>
          <p:cNvPr id="145" name="Shape 145"/>
          <p:cNvSpPr txBox="1"/>
          <p:nvPr/>
        </p:nvSpPr>
        <p:spPr>
          <a:xfrm>
            <a:off x="7451725" y="2708275"/>
            <a:ext cx="1438200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Blood vessel</a:t>
            </a:r>
          </a:p>
        </p:txBody>
      </p:sp>
      <p:sp>
        <p:nvSpPr>
          <p:cNvPr id="146" name="Shape 146"/>
          <p:cNvSpPr txBox="1"/>
          <p:nvPr/>
        </p:nvSpPr>
        <p:spPr>
          <a:xfrm>
            <a:off x="7259636" y="5084762"/>
            <a:ext cx="1043100" cy="369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Myeline </a:t>
            </a:r>
          </a:p>
        </p:txBody>
      </p:sp>
      <p:sp>
        <p:nvSpPr>
          <p:cNvPr id="147" name="Shape 147"/>
          <p:cNvSpPr txBox="1"/>
          <p:nvPr/>
        </p:nvSpPr>
        <p:spPr>
          <a:xfrm>
            <a:off x="6872286" y="5519737"/>
            <a:ext cx="774600" cy="368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Axon </a:t>
            </a:r>
          </a:p>
        </p:txBody>
      </p:sp>
      <p:sp>
        <p:nvSpPr>
          <p:cNvPr id="148" name="Shape 148"/>
          <p:cNvSpPr txBox="1"/>
          <p:nvPr/>
        </p:nvSpPr>
        <p:spPr>
          <a:xfrm>
            <a:off x="7473950" y="4678362"/>
            <a:ext cx="1466700" cy="369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neurolemma</a:t>
            </a:r>
          </a:p>
        </p:txBody>
      </p:sp>
      <p:sp>
        <p:nvSpPr>
          <p:cNvPr id="149" name="Shape 149"/>
          <p:cNvSpPr txBox="1"/>
          <p:nvPr/>
        </p:nvSpPr>
        <p:spPr>
          <a:xfrm>
            <a:off x="0" y="185749"/>
            <a:ext cx="8995954" cy="6653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Spinal ganglia</a:t>
            </a:r>
          </a:p>
        </p:txBody>
      </p:sp>
      <p:sp>
        <p:nvSpPr>
          <p:cNvPr id="150" name="Shape 150"/>
          <p:cNvSpPr txBox="1"/>
          <p:nvPr/>
        </p:nvSpPr>
        <p:spPr>
          <a:xfrm>
            <a:off x="4156075" y="4799012"/>
            <a:ext cx="1211400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cell</a:t>
            </a:r>
          </a:p>
        </p:txBody>
      </p:sp>
      <p:cxnSp>
        <p:nvCxnSpPr>
          <p:cNvPr id="151" name="Shape 151"/>
          <p:cNvCxnSpPr/>
          <p:nvPr/>
        </p:nvCxnSpPr>
        <p:spPr>
          <a:xfrm>
            <a:off x="2187575" y="4437062"/>
            <a:ext cx="512700" cy="731700"/>
          </a:xfrm>
          <a:prstGeom prst="straightConnector1">
            <a:avLst/>
          </a:prstGeom>
          <a:noFill/>
          <a:ln w="38100" cap="flat" cmpd="sng">
            <a:solidFill>
              <a:schemeClr val="dk1"/>
            </a:solidFill>
            <a:prstDash val="solid"/>
            <a:miter/>
            <a:headEnd type="none" w="med" len="med"/>
            <a:tailEnd type="stealth" w="lg" len="lg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Shape 157" descr="A:\Histology\Atlases\Atlas for First year Medical\p36-2.t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27648" y="1602670"/>
            <a:ext cx="6337199" cy="47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Shape 158"/>
          <p:cNvSpPr txBox="1"/>
          <p:nvPr/>
        </p:nvSpPr>
        <p:spPr>
          <a:xfrm>
            <a:off x="235131" y="69669"/>
            <a:ext cx="8769532" cy="646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spAutoFit/>
          </a:bodyPr>
          <a:lstStyle/>
          <a:p>
            <a:pPr algn="ctr" rtl="1">
              <a:buClr>
                <a:srgbClr val="000000"/>
              </a:buClr>
              <a:buSzPct val="25000"/>
            </a:pPr>
            <a:r>
              <a:rPr lang="en-US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Spinal ganglia (H&amp;E)</a:t>
            </a:r>
          </a:p>
        </p:txBody>
      </p:sp>
      <p:sp>
        <p:nvSpPr>
          <p:cNvPr id="159" name="Shape 159"/>
          <p:cNvSpPr txBox="1"/>
          <p:nvPr/>
        </p:nvSpPr>
        <p:spPr>
          <a:xfrm>
            <a:off x="7473950" y="1052445"/>
            <a:ext cx="1120800" cy="3698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cell</a:t>
            </a:r>
          </a:p>
        </p:txBody>
      </p:sp>
      <p:sp>
        <p:nvSpPr>
          <p:cNvPr id="160" name="Shape 160"/>
          <p:cNvSpPr/>
          <p:nvPr/>
        </p:nvSpPr>
        <p:spPr>
          <a:xfrm rot="10800000">
            <a:off x="7153250" y="1482453"/>
            <a:ext cx="881100" cy="576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0" y="67500"/>
                </a:lnTo>
                <a:cubicBezTo>
                  <a:pt x="0" y="38505"/>
                  <a:pt x="15373" y="15000"/>
                  <a:pt x="34337" y="15000"/>
                </a:cubicBezTo>
                <a:lnTo>
                  <a:pt x="100378" y="15000"/>
                </a:lnTo>
                <a:lnTo>
                  <a:pt x="100378" y="0"/>
                </a:lnTo>
                <a:lnTo>
                  <a:pt x="120000" y="30000"/>
                </a:lnTo>
                <a:lnTo>
                  <a:pt x="100378" y="60000"/>
                </a:lnTo>
                <a:lnTo>
                  <a:pt x="100378" y="45000"/>
                </a:lnTo>
                <a:lnTo>
                  <a:pt x="34337" y="45000"/>
                </a:lnTo>
                <a:cubicBezTo>
                  <a:pt x="26210" y="45000"/>
                  <a:pt x="19621" y="55073"/>
                  <a:pt x="19621" y="67500"/>
                </a:cubicBezTo>
                <a:lnTo>
                  <a:pt x="19621" y="120000"/>
                </a:lnTo>
                <a:lnTo>
                  <a:pt x="0" y="1200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Shape 166" descr="A:\Histology\Atlases\Atlas for First year Medical\p36-4.t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28786" y="1181236"/>
            <a:ext cx="6946800" cy="5208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Shape 167"/>
          <p:cNvSpPr txBox="1"/>
          <p:nvPr/>
        </p:nvSpPr>
        <p:spPr>
          <a:xfrm>
            <a:off x="192087" y="165782"/>
            <a:ext cx="8873535" cy="646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Spinal ganglia (Ag)</a:t>
            </a:r>
          </a:p>
        </p:txBody>
      </p:sp>
      <p:sp>
        <p:nvSpPr>
          <p:cNvPr id="168" name="Shape 168"/>
          <p:cNvSpPr/>
          <p:nvPr/>
        </p:nvSpPr>
        <p:spPr>
          <a:xfrm>
            <a:off x="497700" y="1710734"/>
            <a:ext cx="881100" cy="576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0" y="67499"/>
                </a:lnTo>
                <a:cubicBezTo>
                  <a:pt x="0" y="38504"/>
                  <a:pt x="15373" y="14999"/>
                  <a:pt x="34337" y="14999"/>
                </a:cubicBezTo>
                <a:lnTo>
                  <a:pt x="100378" y="15000"/>
                </a:lnTo>
                <a:lnTo>
                  <a:pt x="100378" y="0"/>
                </a:lnTo>
                <a:lnTo>
                  <a:pt x="120000" y="30000"/>
                </a:lnTo>
                <a:lnTo>
                  <a:pt x="100378" y="60000"/>
                </a:lnTo>
                <a:lnTo>
                  <a:pt x="100378" y="44999"/>
                </a:lnTo>
                <a:lnTo>
                  <a:pt x="34337" y="44999"/>
                </a:lnTo>
                <a:cubicBezTo>
                  <a:pt x="26210" y="44999"/>
                  <a:pt x="19621" y="55073"/>
                  <a:pt x="19621" y="67499"/>
                </a:cubicBezTo>
                <a:lnTo>
                  <a:pt x="19621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80000">
                <a:srgbClr val="000000"/>
              </a:gs>
              <a:gs pos="100000">
                <a:srgbClr val="000000"/>
              </a:gs>
            </a:gsLst>
            <a:lin ang="16200038" scaled="0"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Shape 169"/>
          <p:cNvSpPr txBox="1"/>
          <p:nvPr/>
        </p:nvSpPr>
        <p:spPr>
          <a:xfrm>
            <a:off x="208014" y="2362952"/>
            <a:ext cx="1120800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cell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CAB96-FC99-A51A-0CC9-D24A9B18BF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86" y="226423"/>
            <a:ext cx="8961120" cy="801189"/>
          </a:xfrm>
          <a:solidFill>
            <a:schemeClr val="bg2">
              <a:lumMod val="20000"/>
              <a:lumOff val="80000"/>
            </a:schemeClr>
          </a:solidFill>
        </p:spPr>
        <p:txBody>
          <a:bodyPr/>
          <a:lstStyle/>
          <a:p>
            <a:r>
              <a:rPr lang="en-GB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Los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96BCF3-04D6-8F6E-4E07-5B929C69BE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086" y="1680754"/>
            <a:ext cx="8995954" cy="4445545"/>
          </a:xfrm>
        </p:spPr>
        <p:txBody>
          <a:bodyPr/>
          <a:lstStyle/>
          <a:p>
            <a:pPr>
              <a:buFont typeface="Wingdings" panose="05000000000000000000" pitchFamily="2" charset="2"/>
              <a:buChar char="v"/>
            </a:pPr>
            <a:r>
              <a:rPr lang="en-GB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Demonstrate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histological structure of nerve cells under microscope.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Differentiate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between different types of nerve cells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Demonstrate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histological structure of nerve trunk under microscope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GB" b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Differentiate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between spinal and sympathetic ganglia </a:t>
            </a:r>
          </a:p>
          <a:p>
            <a:pPr marL="114300" indent="0">
              <a:buNone/>
            </a:pPr>
            <a:endParaRPr lang="en-GB" dirty="0"/>
          </a:p>
          <a:p>
            <a:pPr marL="114300" indent="0">
              <a:buNone/>
            </a:pPr>
            <a:endParaRPr lang="en-GB" dirty="0"/>
          </a:p>
          <a:p>
            <a:pPr marL="114300" indent="0">
              <a:buNone/>
            </a:pPr>
            <a:endParaRPr lang="en-GB" dirty="0"/>
          </a:p>
          <a:p>
            <a:pPr marL="1143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3108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Shape 175" descr="A:\Histology\Atlases\Atlas for First year Medical\p38-2.t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6280" y="1723400"/>
            <a:ext cx="7772400" cy="4451400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Shape 176"/>
          <p:cNvSpPr txBox="1"/>
          <p:nvPr/>
        </p:nvSpPr>
        <p:spPr>
          <a:xfrm>
            <a:off x="130629" y="191589"/>
            <a:ext cx="8943702" cy="646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Sympathetic ganglia (H&amp;E)</a:t>
            </a:r>
          </a:p>
        </p:txBody>
      </p:sp>
      <p:sp>
        <p:nvSpPr>
          <p:cNvPr id="177" name="Shape 177"/>
          <p:cNvSpPr/>
          <p:nvPr/>
        </p:nvSpPr>
        <p:spPr>
          <a:xfrm rot="-3299712">
            <a:off x="1470049" y="5691268"/>
            <a:ext cx="881206" cy="57618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120000"/>
                </a:moveTo>
                <a:lnTo>
                  <a:pt x="0" y="67499"/>
                </a:lnTo>
                <a:cubicBezTo>
                  <a:pt x="0" y="38504"/>
                  <a:pt x="15373" y="14999"/>
                  <a:pt x="34337" y="14999"/>
                </a:cubicBezTo>
                <a:lnTo>
                  <a:pt x="100378" y="15000"/>
                </a:lnTo>
                <a:lnTo>
                  <a:pt x="100378" y="0"/>
                </a:lnTo>
                <a:lnTo>
                  <a:pt x="119999" y="30000"/>
                </a:lnTo>
                <a:lnTo>
                  <a:pt x="100378" y="60000"/>
                </a:lnTo>
                <a:lnTo>
                  <a:pt x="100378" y="44999"/>
                </a:lnTo>
                <a:lnTo>
                  <a:pt x="34337" y="44999"/>
                </a:lnTo>
                <a:cubicBezTo>
                  <a:pt x="26210" y="44999"/>
                  <a:pt x="19621" y="55073"/>
                  <a:pt x="19621" y="67499"/>
                </a:cubicBezTo>
                <a:lnTo>
                  <a:pt x="19621" y="120000"/>
                </a:lnTo>
                <a:lnTo>
                  <a:pt x="0" y="12000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80000">
                <a:srgbClr val="000000"/>
              </a:gs>
              <a:gs pos="100000">
                <a:srgbClr val="000000"/>
              </a:gs>
            </a:gsLst>
            <a:lin ang="16200038" scaled="0"/>
          </a:gra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Shape 178"/>
          <p:cNvSpPr txBox="1"/>
          <p:nvPr/>
        </p:nvSpPr>
        <p:spPr>
          <a:xfrm>
            <a:off x="1984224" y="6239063"/>
            <a:ext cx="1120800" cy="3699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cell</a:t>
            </a:r>
          </a:p>
        </p:txBody>
      </p:sp>
      <p:sp>
        <p:nvSpPr>
          <p:cNvPr id="179" name="Shape 179"/>
          <p:cNvSpPr txBox="1"/>
          <p:nvPr/>
        </p:nvSpPr>
        <p:spPr>
          <a:xfrm>
            <a:off x="392240" y="1104288"/>
            <a:ext cx="892200" cy="369899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capsule</a:t>
            </a:r>
          </a:p>
        </p:txBody>
      </p:sp>
      <p:sp>
        <p:nvSpPr>
          <p:cNvPr id="180" name="Shape 180"/>
          <p:cNvSpPr/>
          <p:nvPr/>
        </p:nvSpPr>
        <p:spPr>
          <a:xfrm rot="3600200">
            <a:off x="911731" y="1728340"/>
            <a:ext cx="609661" cy="122312"/>
          </a:xfrm>
          <a:prstGeom prst="rightArrow">
            <a:avLst>
              <a:gd name="adj1" fmla="val 19434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istology of Autonomic Nervous System">
            <a:extLst>
              <a:ext uri="{FF2B5EF4-FFF2-40B4-BE49-F238E27FC236}">
                <a16:creationId xmlns:a16="http://schemas.microsoft.com/office/drawing/2014/main" id="{72E078FA-E04D-CDF9-4DF3-3F5C87AA11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1574" y="1436085"/>
            <a:ext cx="7258049" cy="4673805"/>
          </a:xfrm>
          <a:prstGeom prst="rect">
            <a:avLst/>
          </a:prstGeom>
        </p:spPr>
      </p:pic>
      <p:sp>
        <p:nvSpPr>
          <p:cNvPr id="3" name="Shape 176">
            <a:extLst>
              <a:ext uri="{FF2B5EF4-FFF2-40B4-BE49-F238E27FC236}">
                <a16:creationId xmlns:a16="http://schemas.microsoft.com/office/drawing/2014/main" id="{F27A889E-2522-A0A0-C14C-6CD0CF378D38}"/>
              </a:ext>
            </a:extLst>
          </p:cNvPr>
          <p:cNvSpPr txBox="1"/>
          <p:nvPr/>
        </p:nvSpPr>
        <p:spPr>
          <a:xfrm>
            <a:off x="130629" y="191589"/>
            <a:ext cx="8943702" cy="646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spAutoFit/>
          </a:bodyPr>
          <a:lstStyle/>
          <a:p>
            <a:pPr marL="0" marR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Sympathetic ganglia (H&amp;E)</a:t>
            </a:r>
          </a:p>
        </p:txBody>
      </p:sp>
    </p:spTree>
    <p:extLst>
      <p:ext uri="{BB962C8B-B14F-4D97-AF65-F5344CB8AC3E}">
        <p14:creationId xmlns:p14="http://schemas.microsoft.com/office/powerpoint/2010/main" val="14396418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Shape 186" descr="A:\Histology\Atlases\Atlas for First year Medical\p38-4.ti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46275" y="1312001"/>
            <a:ext cx="4889400" cy="492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 txBox="1"/>
          <p:nvPr/>
        </p:nvSpPr>
        <p:spPr>
          <a:xfrm>
            <a:off x="113211" y="148046"/>
            <a:ext cx="8882743" cy="64629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5400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 lIns="91425" tIns="45700" rIns="91425" bIns="45700" anchor="t" anchorCtr="0">
            <a:spAutoFit/>
          </a:bodyPr>
          <a:lstStyle/>
          <a:p>
            <a:pPr algn="ctr" rtl="1">
              <a:buClr>
                <a:srgbClr val="000000"/>
              </a:buClr>
              <a:buSzPct val="25000"/>
            </a:pPr>
            <a:r>
              <a:rPr lang="en-US" sz="3600" b="1" dirty="0">
                <a:solidFill>
                  <a:schemeClr val="dk1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Sympathetic ganglia (Ag)</a:t>
            </a:r>
          </a:p>
        </p:txBody>
      </p:sp>
      <p:sp>
        <p:nvSpPr>
          <p:cNvPr id="188" name="Shape 188"/>
          <p:cNvSpPr txBox="1"/>
          <p:nvPr/>
        </p:nvSpPr>
        <p:spPr>
          <a:xfrm>
            <a:off x="7379392" y="4437874"/>
            <a:ext cx="1120800" cy="368400"/>
          </a:xfrm>
          <a:prstGeom prst="rect">
            <a:avLst/>
          </a:prstGeom>
          <a:solidFill>
            <a:schemeClr val="lt1"/>
          </a:solidFill>
          <a:ln w="25400" cap="flat" cmpd="sng">
            <a:solidFill>
              <a:schemeClr val="dk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spAutoFit/>
          </a:bodyPr>
          <a:lstStyle/>
          <a:p>
            <a:pPr marL="0" marR="0" lvl="0" indent="0" algn="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r>
              <a:rPr lang="en-US" sz="18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Nerve cell</a:t>
            </a:r>
          </a:p>
        </p:txBody>
      </p:sp>
      <p:sp>
        <p:nvSpPr>
          <p:cNvPr id="189" name="Shape 189"/>
          <p:cNvSpPr/>
          <p:nvPr/>
        </p:nvSpPr>
        <p:spPr>
          <a:xfrm rot="10800000">
            <a:off x="6710045" y="4622074"/>
            <a:ext cx="609600" cy="122100"/>
          </a:xfrm>
          <a:prstGeom prst="rightArrow">
            <a:avLst>
              <a:gd name="adj1" fmla="val 19434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ctrTitle"/>
          </p:nvPr>
        </p:nvSpPr>
        <p:spPr>
          <a:xfrm>
            <a:off x="130629" y="2429691"/>
            <a:ext cx="9013371" cy="1379739"/>
          </a:xfrm>
          <a:prstGeom prst="rect">
            <a:avLst/>
          </a:prstGeom>
          <a:solidFill>
            <a:srgbClr val="D99694"/>
          </a:solidFill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lvl="0" indent="0" algn="ctr" rt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400" b="1" i="0" u="none" dirty="0">
                <a:solidFill>
                  <a:schemeClr val="dk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Nervous Tissue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Neuron">
            <a:extLst>
              <a:ext uri="{FF2B5EF4-FFF2-40B4-BE49-F238E27FC236}">
                <a16:creationId xmlns:a16="http://schemas.microsoft.com/office/drawing/2014/main" id="{4B622371-C159-02F8-479F-FF11D0C801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729996"/>
            <a:ext cx="8178799" cy="539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3948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2A169F-24AC-EFE1-7DF9-C412066C0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6"/>
            <a:ext cx="8229600" cy="84877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Nerve cell body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BF4A94-82A2-87F9-9BBB-DABE01AECA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161" y="1450609"/>
            <a:ext cx="6351678" cy="4749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1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F2C68-9DB3-2E53-9122-28861BD55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6"/>
            <a:ext cx="8229600" cy="639764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Structure</a:t>
            </a:r>
          </a:p>
        </p:txBody>
      </p:sp>
      <p:pic>
        <p:nvPicPr>
          <p:cNvPr id="4" name="Picture 3" descr="A microscope view of a cell&#10;&#10;Description automatically generated">
            <a:extLst>
              <a:ext uri="{FF2B5EF4-FFF2-40B4-BE49-F238E27FC236}">
                <a16:creationId xmlns:a16="http://schemas.microsoft.com/office/drawing/2014/main" id="{A1D8F3D8-961E-0DC7-5B2B-7204D5467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2198" y="1382802"/>
            <a:ext cx="3921028" cy="505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352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3E6113-D741-829D-7B6A-095E8D024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93" y="226424"/>
            <a:ext cx="8908869" cy="92310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Axon hillock</a:t>
            </a:r>
          </a:p>
        </p:txBody>
      </p:sp>
      <p:pic>
        <p:nvPicPr>
          <p:cNvPr id="4" name="Picture 3" descr="Nervous System">
            <a:extLst>
              <a:ext uri="{FF2B5EF4-FFF2-40B4-BE49-F238E27FC236}">
                <a16:creationId xmlns:a16="http://schemas.microsoft.com/office/drawing/2014/main" id="{8FEA5562-4528-AAEC-3BDA-E9062FF99A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6359" y="1677082"/>
            <a:ext cx="6700324" cy="439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2899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143" y="0"/>
            <a:ext cx="9141714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 descr="What happens to neurons that lose their blood circulation? Do they behave  like other cells? - Quora">
            <a:extLst>
              <a:ext uri="{FF2B5EF4-FFF2-40B4-BE49-F238E27FC236}">
                <a16:creationId xmlns:a16="http://schemas.microsoft.com/office/drawing/2014/main" id="{038E0934-4A3E-20BE-F292-EE0D56688BA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974"/>
          <a:stretch/>
        </p:blipFill>
        <p:spPr>
          <a:xfrm>
            <a:off x="20" y="1282"/>
            <a:ext cx="9143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558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ypes of Neurons Poster Print by Monica Schroeder/Science Source - Item #  VARSCIJC2582 - Posterazzi">
            <a:extLst>
              <a:ext uri="{FF2B5EF4-FFF2-40B4-BE49-F238E27FC236}">
                <a16:creationId xmlns:a16="http://schemas.microsoft.com/office/drawing/2014/main" id="{7E9AD684-C352-569F-D699-EECF00C299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510" y="643466"/>
            <a:ext cx="6592978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4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160</Words>
  <Application>Microsoft Office PowerPoint</Application>
  <PresentationFormat>On-screen Show (4:3)</PresentationFormat>
  <Paragraphs>59</Paragraphs>
  <Slides>22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Times New Roman</vt:lpstr>
      <vt:lpstr>Wingdings</vt:lpstr>
      <vt:lpstr>Office Theme</vt:lpstr>
      <vt:lpstr>Practical histology of  module NRS</vt:lpstr>
      <vt:lpstr>Los</vt:lpstr>
      <vt:lpstr>Nervous Tissue</vt:lpstr>
      <vt:lpstr>PowerPoint Presentation</vt:lpstr>
      <vt:lpstr>Nerve cell body</vt:lpstr>
      <vt:lpstr>Structure</vt:lpstr>
      <vt:lpstr>Axon hillock</vt:lpstr>
      <vt:lpstr>PowerPoint Presentation</vt:lpstr>
      <vt:lpstr>PowerPoint Presentation</vt:lpstr>
      <vt:lpstr>PowerPoint Presentation</vt:lpstr>
      <vt:lpstr>Bipolar neuron</vt:lpstr>
      <vt:lpstr>Multipolar neuron</vt:lpstr>
      <vt:lpstr>PowerPoint Presentation</vt:lpstr>
      <vt:lpstr>PowerPoint Presentation</vt:lpstr>
      <vt:lpstr>Nerve fiber EM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Nervous Tissue</dc:title>
  <cp:lastModifiedBy>ghada ghada</cp:lastModifiedBy>
  <cp:revision>61</cp:revision>
  <dcterms:modified xsi:type="dcterms:W3CDTF">2024-09-17T11:33:13Z</dcterms:modified>
</cp:coreProperties>
</file>