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906000" cy="6858000" type="A4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05" d="100"/>
          <a:sy n="105" d="100"/>
        </p:scale>
        <p:origin x="14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33640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71414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449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7552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5085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2520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0642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6915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5621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2577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124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2E3D5-EE96-4864-90F3-04801CFEAEB5}" type="datetimeFigureOut">
              <a:rPr lang="ar-EG" smtClean="0"/>
              <a:t>27/01/1440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82A2-4716-4BCB-B845-CA1C2055904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8874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">
            <a:extLst>
              <a:ext uri="{FF2B5EF4-FFF2-40B4-BE49-F238E27FC236}">
                <a16:creationId xmlns:a16="http://schemas.microsoft.com/office/drawing/2014/main" id="{D958B5CB-69D6-423F-BBE2-9E642BDF8C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58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0">
            <a:extLst>
              <a:ext uri="{FF2B5EF4-FFF2-40B4-BE49-F238E27FC236}">
                <a16:creationId xmlns:a16="http://schemas.microsoft.com/office/drawing/2014/main" id="{562EC244-1E33-4563-861C-6AF403FF52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1">
            <a:extLst>
              <a:ext uri="{FF2B5EF4-FFF2-40B4-BE49-F238E27FC236}">
                <a16:creationId xmlns:a16="http://schemas.microsoft.com/office/drawing/2014/main" id="{2CEBC231-C660-4519-88F0-B31749358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0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2">
            <a:extLst>
              <a:ext uri="{FF2B5EF4-FFF2-40B4-BE49-F238E27FC236}">
                <a16:creationId xmlns:a16="http://schemas.microsoft.com/office/drawing/2014/main" id="{DCB08F14-AB0E-4CE9-A5D9-0C6E7B82C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69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3">
            <a:extLst>
              <a:ext uri="{FF2B5EF4-FFF2-40B4-BE49-F238E27FC236}">
                <a16:creationId xmlns:a16="http://schemas.microsoft.com/office/drawing/2014/main" id="{6FA872A7-097C-47FB-B268-EA8A969195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3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4">
            <a:extLst>
              <a:ext uri="{FF2B5EF4-FFF2-40B4-BE49-F238E27FC236}">
                <a16:creationId xmlns:a16="http://schemas.microsoft.com/office/drawing/2014/main" id="{BD5DB6FD-0893-4EE8-A661-FBEB66F36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51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5">
            <a:extLst>
              <a:ext uri="{FF2B5EF4-FFF2-40B4-BE49-F238E27FC236}">
                <a16:creationId xmlns:a16="http://schemas.microsoft.com/office/drawing/2014/main" id="{79A4598D-48C4-4D88-981E-F98EE61D7C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44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6">
            <a:extLst>
              <a:ext uri="{FF2B5EF4-FFF2-40B4-BE49-F238E27FC236}">
                <a16:creationId xmlns:a16="http://schemas.microsoft.com/office/drawing/2014/main" id="{EECF0F14-A17D-4BA4-859F-5A05A075CB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44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7">
            <a:extLst>
              <a:ext uri="{FF2B5EF4-FFF2-40B4-BE49-F238E27FC236}">
                <a16:creationId xmlns:a16="http://schemas.microsoft.com/office/drawing/2014/main" id="{2D84B137-BFB3-463E-94BB-5E1A2F3075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63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8">
            <a:extLst>
              <a:ext uri="{FF2B5EF4-FFF2-40B4-BE49-F238E27FC236}">
                <a16:creationId xmlns:a16="http://schemas.microsoft.com/office/drawing/2014/main" id="{AC2B6E45-D559-4073-AF34-DE0B1610C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15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19">
            <a:extLst>
              <a:ext uri="{FF2B5EF4-FFF2-40B4-BE49-F238E27FC236}">
                <a16:creationId xmlns:a16="http://schemas.microsoft.com/office/drawing/2014/main" id="{B518B546-C5B8-416D-8027-D7C07AAC9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4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">
            <a:extLst>
              <a:ext uri="{FF2B5EF4-FFF2-40B4-BE49-F238E27FC236}">
                <a16:creationId xmlns:a16="http://schemas.microsoft.com/office/drawing/2014/main" id="{1A26A43D-1D50-44B1-A560-0DFAE638CB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35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0">
            <a:extLst>
              <a:ext uri="{FF2B5EF4-FFF2-40B4-BE49-F238E27FC236}">
                <a16:creationId xmlns:a16="http://schemas.microsoft.com/office/drawing/2014/main" id="{0C9E1CD0-923B-42A5-9B13-503DA3B93A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81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1">
            <a:extLst>
              <a:ext uri="{FF2B5EF4-FFF2-40B4-BE49-F238E27FC236}">
                <a16:creationId xmlns:a16="http://schemas.microsoft.com/office/drawing/2014/main" id="{1244EA12-2D8E-479D-B325-FCDCC84CF5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31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2">
            <a:extLst>
              <a:ext uri="{FF2B5EF4-FFF2-40B4-BE49-F238E27FC236}">
                <a16:creationId xmlns:a16="http://schemas.microsoft.com/office/drawing/2014/main" id="{6A6C3405-173B-45D9-AE42-2FAEE15C1A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3">
            <a:extLst>
              <a:ext uri="{FF2B5EF4-FFF2-40B4-BE49-F238E27FC236}">
                <a16:creationId xmlns:a16="http://schemas.microsoft.com/office/drawing/2014/main" id="{65E1106E-A698-47E7-810C-21A91755E3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00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4">
            <a:extLst>
              <a:ext uri="{FF2B5EF4-FFF2-40B4-BE49-F238E27FC236}">
                <a16:creationId xmlns:a16="http://schemas.microsoft.com/office/drawing/2014/main" id="{324DFEE4-37EF-4031-ABCC-B2B0593447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4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5">
            <a:extLst>
              <a:ext uri="{FF2B5EF4-FFF2-40B4-BE49-F238E27FC236}">
                <a16:creationId xmlns:a16="http://schemas.microsoft.com/office/drawing/2014/main" id="{DBBCEAAB-33C2-4584-98A2-DB0CE838D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6">
            <a:extLst>
              <a:ext uri="{FF2B5EF4-FFF2-40B4-BE49-F238E27FC236}">
                <a16:creationId xmlns:a16="http://schemas.microsoft.com/office/drawing/2014/main" id="{DCFB3A44-2EA1-455C-88EE-A82FCAF69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64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7">
            <a:extLst>
              <a:ext uri="{FF2B5EF4-FFF2-40B4-BE49-F238E27FC236}">
                <a16:creationId xmlns:a16="http://schemas.microsoft.com/office/drawing/2014/main" id="{58685CB8-32F9-4322-96F3-A757B8D053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55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8">
            <a:extLst>
              <a:ext uri="{FF2B5EF4-FFF2-40B4-BE49-F238E27FC236}">
                <a16:creationId xmlns:a16="http://schemas.microsoft.com/office/drawing/2014/main" id="{6F05B061-0EDD-481A-AF9D-30CA55B16B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34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29">
            <a:extLst>
              <a:ext uri="{FF2B5EF4-FFF2-40B4-BE49-F238E27FC236}">
                <a16:creationId xmlns:a16="http://schemas.microsoft.com/office/drawing/2014/main" id="{5E40CC9F-6012-497E-98B7-C38CD92305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1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">
            <a:extLst>
              <a:ext uri="{FF2B5EF4-FFF2-40B4-BE49-F238E27FC236}">
                <a16:creationId xmlns:a16="http://schemas.microsoft.com/office/drawing/2014/main" id="{32E0A04D-FAB9-4B78-9C64-7AFCEDB7EF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77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0">
            <a:extLst>
              <a:ext uri="{FF2B5EF4-FFF2-40B4-BE49-F238E27FC236}">
                <a16:creationId xmlns:a16="http://schemas.microsoft.com/office/drawing/2014/main" id="{032DA899-9836-4C76-8CE9-79DCADFD1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2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1">
            <a:extLst>
              <a:ext uri="{FF2B5EF4-FFF2-40B4-BE49-F238E27FC236}">
                <a16:creationId xmlns:a16="http://schemas.microsoft.com/office/drawing/2014/main" id="{8FF76763-22C6-4E0C-BA08-C15B3389D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98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2">
            <a:extLst>
              <a:ext uri="{FF2B5EF4-FFF2-40B4-BE49-F238E27FC236}">
                <a16:creationId xmlns:a16="http://schemas.microsoft.com/office/drawing/2014/main" id="{9A3185FD-47D0-497D-8A70-240C7FDFB3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3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3">
            <a:extLst>
              <a:ext uri="{FF2B5EF4-FFF2-40B4-BE49-F238E27FC236}">
                <a16:creationId xmlns:a16="http://schemas.microsoft.com/office/drawing/2014/main" id="{76BB9CC9-894F-4373-8527-3A71698C68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4">
            <a:extLst>
              <a:ext uri="{FF2B5EF4-FFF2-40B4-BE49-F238E27FC236}">
                <a16:creationId xmlns:a16="http://schemas.microsoft.com/office/drawing/2014/main" id="{45D72EED-4F7C-4F19-8E01-F7E5F0478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67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5">
            <a:extLst>
              <a:ext uri="{FF2B5EF4-FFF2-40B4-BE49-F238E27FC236}">
                <a16:creationId xmlns:a16="http://schemas.microsoft.com/office/drawing/2014/main" id="{839670B3-5469-49E9-8424-777159FB5B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46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6">
            <a:extLst>
              <a:ext uri="{FF2B5EF4-FFF2-40B4-BE49-F238E27FC236}">
                <a16:creationId xmlns:a16="http://schemas.microsoft.com/office/drawing/2014/main" id="{01DB0A1D-59C5-4562-9975-6F8E48DA54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67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7">
            <a:extLst>
              <a:ext uri="{FF2B5EF4-FFF2-40B4-BE49-F238E27FC236}">
                <a16:creationId xmlns:a16="http://schemas.microsoft.com/office/drawing/2014/main" id="{B25F9E9A-89E4-47AD-B2D1-B4491BC2C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20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38">
            <a:extLst>
              <a:ext uri="{FF2B5EF4-FFF2-40B4-BE49-F238E27FC236}">
                <a16:creationId xmlns:a16="http://schemas.microsoft.com/office/drawing/2014/main" id="{ED440CB5-F1DE-4454-BACE-CBB00D35A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70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4">
            <a:extLst>
              <a:ext uri="{FF2B5EF4-FFF2-40B4-BE49-F238E27FC236}">
                <a16:creationId xmlns:a16="http://schemas.microsoft.com/office/drawing/2014/main" id="{B7F966CB-D960-4489-BB8C-11E6F77C4D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17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5">
            <a:extLst>
              <a:ext uri="{FF2B5EF4-FFF2-40B4-BE49-F238E27FC236}">
                <a16:creationId xmlns:a16="http://schemas.microsoft.com/office/drawing/2014/main" id="{8DDF9E5B-FBBB-4C6C-B5B2-4CF57AE6E6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4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6">
            <a:extLst>
              <a:ext uri="{FF2B5EF4-FFF2-40B4-BE49-F238E27FC236}">
                <a16:creationId xmlns:a16="http://schemas.microsoft.com/office/drawing/2014/main" id="{EF56E7AD-C0C1-4557-BE45-EB156E883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82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7">
            <a:extLst>
              <a:ext uri="{FF2B5EF4-FFF2-40B4-BE49-F238E27FC236}">
                <a16:creationId xmlns:a16="http://schemas.microsoft.com/office/drawing/2014/main" id="{D2C519B3-79C8-44F3-956A-253F7AF6A4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17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8">
            <a:extLst>
              <a:ext uri="{FF2B5EF4-FFF2-40B4-BE49-F238E27FC236}">
                <a16:creationId xmlns:a16="http://schemas.microsoft.com/office/drawing/2014/main" id="{F6A34B5C-B180-4EB9-B418-921FF9CAC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6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شريحة9">
            <a:extLst>
              <a:ext uri="{FF2B5EF4-FFF2-40B4-BE49-F238E27FC236}">
                <a16:creationId xmlns:a16="http://schemas.microsoft.com/office/drawing/2014/main" id="{EDC96BA2-88E1-47DD-A5E7-EC97C4FD4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8769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A4 Paper (210x297 mm)‎</PresentationFormat>
  <Paragraphs>0</Paragraphs>
  <Slides>38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Dr. Khaled ELMenshawy</dc:creator>
  <cp:lastModifiedBy>Dr. Khaled ELMenshawy</cp:lastModifiedBy>
  <cp:revision>1</cp:revision>
  <dcterms:created xsi:type="dcterms:W3CDTF">2018-10-07T11:01:18Z</dcterms:created>
  <dcterms:modified xsi:type="dcterms:W3CDTF">2018-10-07T11:02:33Z</dcterms:modified>
</cp:coreProperties>
</file>