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5" d="100"/>
          <a:sy n="105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00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77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694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491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900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52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98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224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216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253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445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C3A2-396F-475E-BBDB-91877583EDF9}" type="datetimeFigureOut">
              <a:rPr lang="ar-EG" smtClean="0"/>
              <a:t>27/01/1440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7EFE-C85D-4004-8963-0A3D97DADC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74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">
            <a:extLst>
              <a:ext uri="{FF2B5EF4-FFF2-40B4-BE49-F238E27FC236}">
                <a16:creationId xmlns:a16="http://schemas.microsoft.com/office/drawing/2014/main" id="{36CD8A9D-B912-4C34-8B8E-52F125237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0">
            <a:extLst>
              <a:ext uri="{FF2B5EF4-FFF2-40B4-BE49-F238E27FC236}">
                <a16:creationId xmlns:a16="http://schemas.microsoft.com/office/drawing/2014/main" id="{249B6FDA-E0E9-41EE-82C2-B08326B2D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1">
            <a:extLst>
              <a:ext uri="{FF2B5EF4-FFF2-40B4-BE49-F238E27FC236}">
                <a16:creationId xmlns:a16="http://schemas.microsoft.com/office/drawing/2014/main" id="{4A2F8AE5-DA6D-4F91-A327-45D2389EC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1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2">
            <a:extLst>
              <a:ext uri="{FF2B5EF4-FFF2-40B4-BE49-F238E27FC236}">
                <a16:creationId xmlns:a16="http://schemas.microsoft.com/office/drawing/2014/main" id="{6D74C978-A52D-490C-9680-D885513DE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3">
            <a:extLst>
              <a:ext uri="{FF2B5EF4-FFF2-40B4-BE49-F238E27FC236}">
                <a16:creationId xmlns:a16="http://schemas.microsoft.com/office/drawing/2014/main" id="{30BC75A4-5FC3-41C3-98BF-257658B49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4">
            <a:extLst>
              <a:ext uri="{FF2B5EF4-FFF2-40B4-BE49-F238E27FC236}">
                <a16:creationId xmlns:a16="http://schemas.microsoft.com/office/drawing/2014/main" id="{4BA30E2B-1B1B-433E-A258-F59C0E536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4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5">
            <a:extLst>
              <a:ext uri="{FF2B5EF4-FFF2-40B4-BE49-F238E27FC236}">
                <a16:creationId xmlns:a16="http://schemas.microsoft.com/office/drawing/2014/main" id="{89D0D35E-3D3C-46E2-B876-824B1B24D7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6">
            <a:extLst>
              <a:ext uri="{FF2B5EF4-FFF2-40B4-BE49-F238E27FC236}">
                <a16:creationId xmlns:a16="http://schemas.microsoft.com/office/drawing/2014/main" id="{DEC2011C-2C20-4685-84D2-D376582E7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7">
            <a:extLst>
              <a:ext uri="{FF2B5EF4-FFF2-40B4-BE49-F238E27FC236}">
                <a16:creationId xmlns:a16="http://schemas.microsoft.com/office/drawing/2014/main" id="{712B2BD6-D94E-4950-A9BB-CC13A9B92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1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8">
            <a:extLst>
              <a:ext uri="{FF2B5EF4-FFF2-40B4-BE49-F238E27FC236}">
                <a16:creationId xmlns:a16="http://schemas.microsoft.com/office/drawing/2014/main" id="{6547AF70-1AE5-408C-99F7-50C33B3AA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9">
            <a:extLst>
              <a:ext uri="{FF2B5EF4-FFF2-40B4-BE49-F238E27FC236}">
                <a16:creationId xmlns:a16="http://schemas.microsoft.com/office/drawing/2014/main" id="{B9952A4F-2623-429D-AA22-AE6723821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">
            <a:extLst>
              <a:ext uri="{FF2B5EF4-FFF2-40B4-BE49-F238E27FC236}">
                <a16:creationId xmlns:a16="http://schemas.microsoft.com/office/drawing/2014/main" id="{BF28F40E-F3F7-4517-BD65-8DF924259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0">
            <a:extLst>
              <a:ext uri="{FF2B5EF4-FFF2-40B4-BE49-F238E27FC236}">
                <a16:creationId xmlns:a16="http://schemas.microsoft.com/office/drawing/2014/main" id="{46995B4A-E5C8-4F72-9657-6466E98E1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1">
            <a:extLst>
              <a:ext uri="{FF2B5EF4-FFF2-40B4-BE49-F238E27FC236}">
                <a16:creationId xmlns:a16="http://schemas.microsoft.com/office/drawing/2014/main" id="{9AA716D0-8568-4EC0-B734-172FBB67D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2">
            <a:extLst>
              <a:ext uri="{FF2B5EF4-FFF2-40B4-BE49-F238E27FC236}">
                <a16:creationId xmlns:a16="http://schemas.microsoft.com/office/drawing/2014/main" id="{A5C75869-8C4D-4208-9DC2-70611A5FE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3">
            <a:extLst>
              <a:ext uri="{FF2B5EF4-FFF2-40B4-BE49-F238E27FC236}">
                <a16:creationId xmlns:a16="http://schemas.microsoft.com/office/drawing/2014/main" id="{0BDB2842-A925-4B6F-A229-1F5D0734C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4">
            <a:extLst>
              <a:ext uri="{FF2B5EF4-FFF2-40B4-BE49-F238E27FC236}">
                <a16:creationId xmlns:a16="http://schemas.microsoft.com/office/drawing/2014/main" id="{8F6D0A67-FC92-4D36-843E-B5B4FA180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3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5">
            <a:extLst>
              <a:ext uri="{FF2B5EF4-FFF2-40B4-BE49-F238E27FC236}">
                <a16:creationId xmlns:a16="http://schemas.microsoft.com/office/drawing/2014/main" id="{E3FE37DD-EC87-427B-ADE4-6C27A0089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9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6">
            <a:extLst>
              <a:ext uri="{FF2B5EF4-FFF2-40B4-BE49-F238E27FC236}">
                <a16:creationId xmlns:a16="http://schemas.microsoft.com/office/drawing/2014/main" id="{6E5BDBF8-618A-4421-940E-78A432F67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4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7">
            <a:extLst>
              <a:ext uri="{FF2B5EF4-FFF2-40B4-BE49-F238E27FC236}">
                <a16:creationId xmlns:a16="http://schemas.microsoft.com/office/drawing/2014/main" id="{F463ED6B-75C3-429D-9A3A-CDE592C0D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8">
            <a:extLst>
              <a:ext uri="{FF2B5EF4-FFF2-40B4-BE49-F238E27FC236}">
                <a16:creationId xmlns:a16="http://schemas.microsoft.com/office/drawing/2014/main" id="{6C142377-CFA4-4B75-841A-FDA3BBB0C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7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9">
            <a:extLst>
              <a:ext uri="{FF2B5EF4-FFF2-40B4-BE49-F238E27FC236}">
                <a16:creationId xmlns:a16="http://schemas.microsoft.com/office/drawing/2014/main" id="{2F23EC48-2340-45CA-8B7B-1E3DBD206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">
            <a:extLst>
              <a:ext uri="{FF2B5EF4-FFF2-40B4-BE49-F238E27FC236}">
                <a16:creationId xmlns:a16="http://schemas.microsoft.com/office/drawing/2014/main" id="{3F370977-AC9E-448D-8E5E-5E93D6E51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9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0">
            <a:extLst>
              <a:ext uri="{FF2B5EF4-FFF2-40B4-BE49-F238E27FC236}">
                <a16:creationId xmlns:a16="http://schemas.microsoft.com/office/drawing/2014/main" id="{5DCAF66C-4148-4E43-BA0F-C90ADAA00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1">
            <a:extLst>
              <a:ext uri="{FF2B5EF4-FFF2-40B4-BE49-F238E27FC236}">
                <a16:creationId xmlns:a16="http://schemas.microsoft.com/office/drawing/2014/main" id="{FDA4C51A-0581-4D65-8F58-8BD5C5DA4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2">
            <a:extLst>
              <a:ext uri="{FF2B5EF4-FFF2-40B4-BE49-F238E27FC236}">
                <a16:creationId xmlns:a16="http://schemas.microsoft.com/office/drawing/2014/main" id="{AC0F334A-3CA7-461B-9655-35D2692C2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4">
            <a:extLst>
              <a:ext uri="{FF2B5EF4-FFF2-40B4-BE49-F238E27FC236}">
                <a16:creationId xmlns:a16="http://schemas.microsoft.com/office/drawing/2014/main" id="{0204D1EC-73D3-4E95-99B7-61C95B340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5">
            <a:extLst>
              <a:ext uri="{FF2B5EF4-FFF2-40B4-BE49-F238E27FC236}">
                <a16:creationId xmlns:a16="http://schemas.microsoft.com/office/drawing/2014/main" id="{F27141CB-3B1A-4F60-97B1-3493D899A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6">
            <a:extLst>
              <a:ext uri="{FF2B5EF4-FFF2-40B4-BE49-F238E27FC236}">
                <a16:creationId xmlns:a16="http://schemas.microsoft.com/office/drawing/2014/main" id="{3CDAD58A-1777-4E0B-830E-61159A340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7">
            <a:extLst>
              <a:ext uri="{FF2B5EF4-FFF2-40B4-BE49-F238E27FC236}">
                <a16:creationId xmlns:a16="http://schemas.microsoft.com/office/drawing/2014/main" id="{F6DEAEC4-41FE-4533-BC38-F42393B6F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8">
            <a:extLst>
              <a:ext uri="{FF2B5EF4-FFF2-40B4-BE49-F238E27FC236}">
                <a16:creationId xmlns:a16="http://schemas.microsoft.com/office/drawing/2014/main" id="{52992C01-6381-4850-B797-3CBA0B438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9">
            <a:extLst>
              <a:ext uri="{FF2B5EF4-FFF2-40B4-BE49-F238E27FC236}">
                <a16:creationId xmlns:a16="http://schemas.microsoft.com/office/drawing/2014/main" id="{4495AA51-2479-4905-8A53-61E9B0947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4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mm)‎</PresentationFormat>
  <Paragraphs>0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Khaled ELMenshawy</dc:creator>
  <cp:lastModifiedBy>Dr. Khaled ELMenshawy</cp:lastModifiedBy>
  <cp:revision>1</cp:revision>
  <dcterms:created xsi:type="dcterms:W3CDTF">2018-10-07T20:43:09Z</dcterms:created>
  <dcterms:modified xsi:type="dcterms:W3CDTF">2018-10-07T20:44:32Z</dcterms:modified>
</cp:coreProperties>
</file>