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906000" cy="6858000" type="A4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105" d="100"/>
          <a:sy n="105" d="100"/>
        </p:scale>
        <p:origin x="14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960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9039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3536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1171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1070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856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12683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6765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3102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2018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209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E330D-197E-49E5-99A8-AADB53C5AF2A}" type="datetimeFigureOut">
              <a:rPr lang="ar-EG" smtClean="0"/>
              <a:t>09/02/1440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5B3AD-D808-4138-AF4B-96863B01E84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149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">
            <a:extLst>
              <a:ext uri="{FF2B5EF4-FFF2-40B4-BE49-F238E27FC236}">
                <a16:creationId xmlns:a16="http://schemas.microsoft.com/office/drawing/2014/main" id="{F6E6B6E0-5881-47E2-934B-55B4E087A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21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0">
            <a:extLst>
              <a:ext uri="{FF2B5EF4-FFF2-40B4-BE49-F238E27FC236}">
                <a16:creationId xmlns:a16="http://schemas.microsoft.com/office/drawing/2014/main" id="{3964E08C-8006-4895-8FF1-077A2E2C51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1">
            <a:extLst>
              <a:ext uri="{FF2B5EF4-FFF2-40B4-BE49-F238E27FC236}">
                <a16:creationId xmlns:a16="http://schemas.microsoft.com/office/drawing/2014/main" id="{8579A1EE-82A4-4F08-8C1F-C11D57D7C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1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2">
            <a:extLst>
              <a:ext uri="{FF2B5EF4-FFF2-40B4-BE49-F238E27FC236}">
                <a16:creationId xmlns:a16="http://schemas.microsoft.com/office/drawing/2014/main" id="{2F6FC41B-5BDC-46DD-BE70-49802653D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22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3">
            <a:extLst>
              <a:ext uri="{FF2B5EF4-FFF2-40B4-BE49-F238E27FC236}">
                <a16:creationId xmlns:a16="http://schemas.microsoft.com/office/drawing/2014/main" id="{6D7948B9-E3E9-4DFD-8BA9-98316F869D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33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4">
            <a:extLst>
              <a:ext uri="{FF2B5EF4-FFF2-40B4-BE49-F238E27FC236}">
                <a16:creationId xmlns:a16="http://schemas.microsoft.com/office/drawing/2014/main" id="{20070151-F41C-4196-BFF4-F966C438A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54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5">
            <a:extLst>
              <a:ext uri="{FF2B5EF4-FFF2-40B4-BE49-F238E27FC236}">
                <a16:creationId xmlns:a16="http://schemas.microsoft.com/office/drawing/2014/main" id="{A4E43D65-A0B7-4C2A-9673-D7AFC8F643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5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6">
            <a:extLst>
              <a:ext uri="{FF2B5EF4-FFF2-40B4-BE49-F238E27FC236}">
                <a16:creationId xmlns:a16="http://schemas.microsoft.com/office/drawing/2014/main" id="{1E8A47F3-CB1C-4908-AAE7-C8A92F2C48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8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7">
            <a:extLst>
              <a:ext uri="{FF2B5EF4-FFF2-40B4-BE49-F238E27FC236}">
                <a16:creationId xmlns:a16="http://schemas.microsoft.com/office/drawing/2014/main" id="{12EF80AD-F7D1-4A0C-A970-DF8953B90F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54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8">
            <a:extLst>
              <a:ext uri="{FF2B5EF4-FFF2-40B4-BE49-F238E27FC236}">
                <a16:creationId xmlns:a16="http://schemas.microsoft.com/office/drawing/2014/main" id="{E3BD9B0A-439E-4F4B-8514-4A6DCAB65D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1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9">
            <a:extLst>
              <a:ext uri="{FF2B5EF4-FFF2-40B4-BE49-F238E27FC236}">
                <a16:creationId xmlns:a16="http://schemas.microsoft.com/office/drawing/2014/main" id="{9AD7C2C9-3BA2-4E21-B759-EF7B4F0EC9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42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">
            <a:extLst>
              <a:ext uri="{FF2B5EF4-FFF2-40B4-BE49-F238E27FC236}">
                <a16:creationId xmlns:a16="http://schemas.microsoft.com/office/drawing/2014/main" id="{496509D5-28DC-4780-99B2-3B4AC576A4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7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0">
            <a:extLst>
              <a:ext uri="{FF2B5EF4-FFF2-40B4-BE49-F238E27FC236}">
                <a16:creationId xmlns:a16="http://schemas.microsoft.com/office/drawing/2014/main" id="{C028D828-CB09-4984-A049-36878C377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3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1">
            <a:extLst>
              <a:ext uri="{FF2B5EF4-FFF2-40B4-BE49-F238E27FC236}">
                <a16:creationId xmlns:a16="http://schemas.microsoft.com/office/drawing/2014/main" id="{C7B13D7A-1C8C-4C41-935D-6D8F790D42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74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2">
            <a:extLst>
              <a:ext uri="{FF2B5EF4-FFF2-40B4-BE49-F238E27FC236}">
                <a16:creationId xmlns:a16="http://schemas.microsoft.com/office/drawing/2014/main" id="{0B8AFCF7-59BA-4F58-9799-6A5AE5D165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55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3">
            <a:extLst>
              <a:ext uri="{FF2B5EF4-FFF2-40B4-BE49-F238E27FC236}">
                <a16:creationId xmlns:a16="http://schemas.microsoft.com/office/drawing/2014/main" id="{EA5D94B6-E5EA-4C0D-A312-281EDC359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47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4">
            <a:extLst>
              <a:ext uri="{FF2B5EF4-FFF2-40B4-BE49-F238E27FC236}">
                <a16:creationId xmlns:a16="http://schemas.microsoft.com/office/drawing/2014/main" id="{E5362814-F21F-4582-88C4-C191EDC83E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79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5">
            <a:extLst>
              <a:ext uri="{FF2B5EF4-FFF2-40B4-BE49-F238E27FC236}">
                <a16:creationId xmlns:a16="http://schemas.microsoft.com/office/drawing/2014/main" id="{139302F6-4BD1-4694-9B9B-C4BDC6AC33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50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6">
            <a:extLst>
              <a:ext uri="{FF2B5EF4-FFF2-40B4-BE49-F238E27FC236}">
                <a16:creationId xmlns:a16="http://schemas.microsoft.com/office/drawing/2014/main" id="{F0D29E42-AED4-49CE-898B-B86B38CB0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5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7">
            <a:extLst>
              <a:ext uri="{FF2B5EF4-FFF2-40B4-BE49-F238E27FC236}">
                <a16:creationId xmlns:a16="http://schemas.microsoft.com/office/drawing/2014/main" id="{612A4783-5BA3-4C71-B38C-46FC78899E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72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8">
            <a:extLst>
              <a:ext uri="{FF2B5EF4-FFF2-40B4-BE49-F238E27FC236}">
                <a16:creationId xmlns:a16="http://schemas.microsoft.com/office/drawing/2014/main" id="{4F37CB7D-9B4D-43A7-9011-456F4A695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44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9">
            <a:extLst>
              <a:ext uri="{FF2B5EF4-FFF2-40B4-BE49-F238E27FC236}">
                <a16:creationId xmlns:a16="http://schemas.microsoft.com/office/drawing/2014/main" id="{5C2FD0E9-DEB4-424C-A929-49FF451D5C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96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">
            <a:extLst>
              <a:ext uri="{FF2B5EF4-FFF2-40B4-BE49-F238E27FC236}">
                <a16:creationId xmlns:a16="http://schemas.microsoft.com/office/drawing/2014/main" id="{88CF8954-5682-4560-B112-B4BEFA826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1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0">
            <a:extLst>
              <a:ext uri="{FF2B5EF4-FFF2-40B4-BE49-F238E27FC236}">
                <a16:creationId xmlns:a16="http://schemas.microsoft.com/office/drawing/2014/main" id="{DCF6EB0F-F91A-4BBD-82D0-5B37F32968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29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1">
            <a:extLst>
              <a:ext uri="{FF2B5EF4-FFF2-40B4-BE49-F238E27FC236}">
                <a16:creationId xmlns:a16="http://schemas.microsoft.com/office/drawing/2014/main" id="{84BA0BF4-329D-438C-8EC5-16B8493BDD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03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2">
            <a:extLst>
              <a:ext uri="{FF2B5EF4-FFF2-40B4-BE49-F238E27FC236}">
                <a16:creationId xmlns:a16="http://schemas.microsoft.com/office/drawing/2014/main" id="{45FA9B19-83E3-4453-AF1A-91D508F54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14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3">
            <a:extLst>
              <a:ext uri="{FF2B5EF4-FFF2-40B4-BE49-F238E27FC236}">
                <a16:creationId xmlns:a16="http://schemas.microsoft.com/office/drawing/2014/main" id="{A9BD3AE4-1EE2-4D79-854C-70F21B9E54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96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4">
            <a:extLst>
              <a:ext uri="{FF2B5EF4-FFF2-40B4-BE49-F238E27FC236}">
                <a16:creationId xmlns:a16="http://schemas.microsoft.com/office/drawing/2014/main" id="{48FB58DA-6658-46D5-B413-AB94230E06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23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5">
            <a:extLst>
              <a:ext uri="{FF2B5EF4-FFF2-40B4-BE49-F238E27FC236}">
                <a16:creationId xmlns:a16="http://schemas.microsoft.com/office/drawing/2014/main" id="{B9240FD2-AC49-4437-93EB-26B480D982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8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6">
            <a:extLst>
              <a:ext uri="{FF2B5EF4-FFF2-40B4-BE49-F238E27FC236}">
                <a16:creationId xmlns:a16="http://schemas.microsoft.com/office/drawing/2014/main" id="{A8B0BE3B-E177-4660-A530-3F3C2743B9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8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7">
            <a:extLst>
              <a:ext uri="{FF2B5EF4-FFF2-40B4-BE49-F238E27FC236}">
                <a16:creationId xmlns:a16="http://schemas.microsoft.com/office/drawing/2014/main" id="{59097D59-FAC0-4787-96D2-FD11D8AE6F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64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8">
            <a:extLst>
              <a:ext uri="{FF2B5EF4-FFF2-40B4-BE49-F238E27FC236}">
                <a16:creationId xmlns:a16="http://schemas.microsoft.com/office/drawing/2014/main" id="{2F592824-BBC6-415D-A1E1-53B58F239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01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9">
            <a:extLst>
              <a:ext uri="{FF2B5EF4-FFF2-40B4-BE49-F238E27FC236}">
                <a16:creationId xmlns:a16="http://schemas.microsoft.com/office/drawing/2014/main" id="{E694E06F-9D00-4D31-9DD0-31FC4672C6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7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4">
            <a:extLst>
              <a:ext uri="{FF2B5EF4-FFF2-40B4-BE49-F238E27FC236}">
                <a16:creationId xmlns:a16="http://schemas.microsoft.com/office/drawing/2014/main" id="{F92DA49B-24CE-475B-B8CA-69B157F69F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36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40">
            <a:extLst>
              <a:ext uri="{FF2B5EF4-FFF2-40B4-BE49-F238E27FC236}">
                <a16:creationId xmlns:a16="http://schemas.microsoft.com/office/drawing/2014/main" id="{BD27913D-B743-4BED-9A26-E52B4C841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3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5">
            <a:extLst>
              <a:ext uri="{FF2B5EF4-FFF2-40B4-BE49-F238E27FC236}">
                <a16:creationId xmlns:a16="http://schemas.microsoft.com/office/drawing/2014/main" id="{FE4220CB-F715-4751-8554-BEFFD8B4B0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6">
            <a:extLst>
              <a:ext uri="{FF2B5EF4-FFF2-40B4-BE49-F238E27FC236}">
                <a16:creationId xmlns:a16="http://schemas.microsoft.com/office/drawing/2014/main" id="{17438466-07E6-4B20-877D-6457B06B1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6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7">
            <a:extLst>
              <a:ext uri="{FF2B5EF4-FFF2-40B4-BE49-F238E27FC236}">
                <a16:creationId xmlns:a16="http://schemas.microsoft.com/office/drawing/2014/main" id="{A140961A-A12A-4EBE-8F31-6AA03B52D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2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8">
            <a:extLst>
              <a:ext uri="{FF2B5EF4-FFF2-40B4-BE49-F238E27FC236}">
                <a16:creationId xmlns:a16="http://schemas.microsoft.com/office/drawing/2014/main" id="{3A470AAB-B970-4E0B-B2E1-771A6A9BFA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5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9">
            <a:extLst>
              <a:ext uri="{FF2B5EF4-FFF2-40B4-BE49-F238E27FC236}">
                <a16:creationId xmlns:a16="http://schemas.microsoft.com/office/drawing/2014/main" id="{757787CE-81B5-4C22-BB4C-C566DE5E0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8020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A4 Paper (210x297 mm)‎</PresentationFormat>
  <Paragraphs>0</Paragraphs>
  <Slides>40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Dr. Khaled ELMenshawy</dc:creator>
  <cp:lastModifiedBy>Dr. Khaled ELMenshawy</cp:lastModifiedBy>
  <cp:revision>1</cp:revision>
  <dcterms:created xsi:type="dcterms:W3CDTF">2018-10-19T18:10:00Z</dcterms:created>
  <dcterms:modified xsi:type="dcterms:W3CDTF">2018-10-19T18:12:19Z</dcterms:modified>
</cp:coreProperties>
</file>