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5" d="100"/>
          <a:sy n="105" d="100"/>
        </p:scale>
        <p:origin x="14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1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596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719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2417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233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351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710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731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158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58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9408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3342B-F0A8-40B8-86B1-14F15F1BABC1}" type="datetimeFigureOut">
              <a:rPr lang="ar-EG" smtClean="0"/>
              <a:t>09/02/1440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F94A-89A1-4EA8-A6E8-B77DAC4B6D8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71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">
            <a:extLst>
              <a:ext uri="{FF2B5EF4-FFF2-40B4-BE49-F238E27FC236}">
                <a16:creationId xmlns:a16="http://schemas.microsoft.com/office/drawing/2014/main" id="{6BB456C8-FC48-47D8-BF2E-6AD819AB1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0">
            <a:extLst>
              <a:ext uri="{FF2B5EF4-FFF2-40B4-BE49-F238E27FC236}">
                <a16:creationId xmlns:a16="http://schemas.microsoft.com/office/drawing/2014/main" id="{0764B4E2-15DF-4D1C-812D-A18AD5289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1">
            <a:extLst>
              <a:ext uri="{FF2B5EF4-FFF2-40B4-BE49-F238E27FC236}">
                <a16:creationId xmlns:a16="http://schemas.microsoft.com/office/drawing/2014/main" id="{7A0D0D39-A83A-4A2C-9CD9-547CFA5E8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2">
            <a:extLst>
              <a:ext uri="{FF2B5EF4-FFF2-40B4-BE49-F238E27FC236}">
                <a16:creationId xmlns:a16="http://schemas.microsoft.com/office/drawing/2014/main" id="{410F163E-539B-4889-8D9D-5019EBB24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6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3">
            <a:extLst>
              <a:ext uri="{FF2B5EF4-FFF2-40B4-BE49-F238E27FC236}">
                <a16:creationId xmlns:a16="http://schemas.microsoft.com/office/drawing/2014/main" id="{33643049-8DEA-41E0-BFD6-7F272FC98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4">
            <a:extLst>
              <a:ext uri="{FF2B5EF4-FFF2-40B4-BE49-F238E27FC236}">
                <a16:creationId xmlns:a16="http://schemas.microsoft.com/office/drawing/2014/main" id="{B4F1BF6A-B8EF-4DE7-8A53-C975067CD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5">
            <a:extLst>
              <a:ext uri="{FF2B5EF4-FFF2-40B4-BE49-F238E27FC236}">
                <a16:creationId xmlns:a16="http://schemas.microsoft.com/office/drawing/2014/main" id="{BEAE07D2-17EC-4913-BB38-5AB098145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9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6">
            <a:extLst>
              <a:ext uri="{FF2B5EF4-FFF2-40B4-BE49-F238E27FC236}">
                <a16:creationId xmlns:a16="http://schemas.microsoft.com/office/drawing/2014/main" id="{8048BBFF-A176-4C2C-9297-72248FC4D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7">
            <a:extLst>
              <a:ext uri="{FF2B5EF4-FFF2-40B4-BE49-F238E27FC236}">
                <a16:creationId xmlns:a16="http://schemas.microsoft.com/office/drawing/2014/main" id="{F7E170D4-241E-492E-9AB1-A1E37E1993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2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8">
            <a:extLst>
              <a:ext uri="{FF2B5EF4-FFF2-40B4-BE49-F238E27FC236}">
                <a16:creationId xmlns:a16="http://schemas.microsoft.com/office/drawing/2014/main" id="{07BC749A-3F60-47E0-95B5-201248CC6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19">
            <a:extLst>
              <a:ext uri="{FF2B5EF4-FFF2-40B4-BE49-F238E27FC236}">
                <a16:creationId xmlns:a16="http://schemas.microsoft.com/office/drawing/2014/main" id="{A988284D-DE8C-49EC-AE0D-28C1AA0D4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">
            <a:extLst>
              <a:ext uri="{FF2B5EF4-FFF2-40B4-BE49-F238E27FC236}">
                <a16:creationId xmlns:a16="http://schemas.microsoft.com/office/drawing/2014/main" id="{1850E66A-8768-45D7-BFE3-DA6013796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2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0">
            <a:extLst>
              <a:ext uri="{FF2B5EF4-FFF2-40B4-BE49-F238E27FC236}">
                <a16:creationId xmlns:a16="http://schemas.microsoft.com/office/drawing/2014/main" id="{67CA1D03-EF07-47DA-AC8F-F8BB3051E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1">
            <a:extLst>
              <a:ext uri="{FF2B5EF4-FFF2-40B4-BE49-F238E27FC236}">
                <a16:creationId xmlns:a16="http://schemas.microsoft.com/office/drawing/2014/main" id="{E752DF0C-D963-4812-8E60-695FD56A1D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2">
            <a:extLst>
              <a:ext uri="{FF2B5EF4-FFF2-40B4-BE49-F238E27FC236}">
                <a16:creationId xmlns:a16="http://schemas.microsoft.com/office/drawing/2014/main" id="{F26B6DBB-226C-4FD4-A018-15A51FABB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3">
            <a:extLst>
              <a:ext uri="{FF2B5EF4-FFF2-40B4-BE49-F238E27FC236}">
                <a16:creationId xmlns:a16="http://schemas.microsoft.com/office/drawing/2014/main" id="{86644CE8-B4BF-4C09-8BF9-A5352C6BA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6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4">
            <a:extLst>
              <a:ext uri="{FF2B5EF4-FFF2-40B4-BE49-F238E27FC236}">
                <a16:creationId xmlns:a16="http://schemas.microsoft.com/office/drawing/2014/main" id="{4D4924D1-57D0-4536-B80B-1EAE15462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7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5">
            <a:extLst>
              <a:ext uri="{FF2B5EF4-FFF2-40B4-BE49-F238E27FC236}">
                <a16:creationId xmlns:a16="http://schemas.microsoft.com/office/drawing/2014/main" id="{D6E406A4-5D07-4CB6-B8F8-70CA22A2D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26">
            <a:extLst>
              <a:ext uri="{FF2B5EF4-FFF2-40B4-BE49-F238E27FC236}">
                <a16:creationId xmlns:a16="http://schemas.microsoft.com/office/drawing/2014/main" id="{292CAFBD-C3C0-4889-89C5-89BDD55B3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3">
            <a:extLst>
              <a:ext uri="{FF2B5EF4-FFF2-40B4-BE49-F238E27FC236}">
                <a16:creationId xmlns:a16="http://schemas.microsoft.com/office/drawing/2014/main" id="{450BA7BF-2085-4817-B626-22764A0A30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4">
            <a:extLst>
              <a:ext uri="{FF2B5EF4-FFF2-40B4-BE49-F238E27FC236}">
                <a16:creationId xmlns:a16="http://schemas.microsoft.com/office/drawing/2014/main" id="{BC4AEDDC-5BD3-4367-9054-2E9725EED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3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5">
            <a:extLst>
              <a:ext uri="{FF2B5EF4-FFF2-40B4-BE49-F238E27FC236}">
                <a16:creationId xmlns:a16="http://schemas.microsoft.com/office/drawing/2014/main" id="{76047CA7-09D5-41BF-AE9F-F491B8062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6">
            <a:extLst>
              <a:ext uri="{FF2B5EF4-FFF2-40B4-BE49-F238E27FC236}">
                <a16:creationId xmlns:a16="http://schemas.microsoft.com/office/drawing/2014/main" id="{9525143C-18ED-4E84-9A0E-82B13B1DC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7">
            <a:extLst>
              <a:ext uri="{FF2B5EF4-FFF2-40B4-BE49-F238E27FC236}">
                <a16:creationId xmlns:a16="http://schemas.microsoft.com/office/drawing/2014/main" id="{93B4F728-9F37-422C-A954-BF9958A60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8">
            <a:extLst>
              <a:ext uri="{FF2B5EF4-FFF2-40B4-BE49-F238E27FC236}">
                <a16:creationId xmlns:a16="http://schemas.microsoft.com/office/drawing/2014/main" id="{47482D02-1A24-4F38-8569-45D73ACAB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شريحة9">
            <a:extLst>
              <a:ext uri="{FF2B5EF4-FFF2-40B4-BE49-F238E27FC236}">
                <a16:creationId xmlns:a16="http://schemas.microsoft.com/office/drawing/2014/main" id="{2A05B06A-47AB-45AB-9F34-EE359FCAF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041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Paper (210x297 mm)‎</PresentationFormat>
  <Paragraphs>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Khaled ELMenshawy</dc:creator>
  <cp:lastModifiedBy>Dr. Khaled ELMenshawy</cp:lastModifiedBy>
  <cp:revision>1</cp:revision>
  <dcterms:created xsi:type="dcterms:W3CDTF">2018-10-19T18:15:09Z</dcterms:created>
  <dcterms:modified xsi:type="dcterms:W3CDTF">2018-10-19T18:16:25Z</dcterms:modified>
</cp:coreProperties>
</file>