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5" d="100"/>
          <a:sy n="105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219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167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39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21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19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8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976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904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482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2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593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A914-AA36-46F9-91BB-45889294F1A9}" type="datetimeFigureOut">
              <a:rPr lang="ar-EG" smtClean="0"/>
              <a:t>03/02/1440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2CB4-4785-45AE-9559-BB3D2C18A8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190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">
            <a:extLst>
              <a:ext uri="{FF2B5EF4-FFF2-40B4-BE49-F238E27FC236}">
                <a16:creationId xmlns:a16="http://schemas.microsoft.com/office/drawing/2014/main" id="{D99F151D-7FEA-40C5-8494-EAA8E754B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2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0">
            <a:extLst>
              <a:ext uri="{FF2B5EF4-FFF2-40B4-BE49-F238E27FC236}">
                <a16:creationId xmlns:a16="http://schemas.microsoft.com/office/drawing/2014/main" id="{65221BA3-1F3A-4514-90D8-1DFB5DEDB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1">
            <a:extLst>
              <a:ext uri="{FF2B5EF4-FFF2-40B4-BE49-F238E27FC236}">
                <a16:creationId xmlns:a16="http://schemas.microsoft.com/office/drawing/2014/main" id="{3C82EB49-B5DA-4964-B322-5591B0307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2">
            <a:extLst>
              <a:ext uri="{FF2B5EF4-FFF2-40B4-BE49-F238E27FC236}">
                <a16:creationId xmlns:a16="http://schemas.microsoft.com/office/drawing/2014/main" id="{000A6F47-58DD-4583-8C1E-C5E580B4D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3">
            <a:extLst>
              <a:ext uri="{FF2B5EF4-FFF2-40B4-BE49-F238E27FC236}">
                <a16:creationId xmlns:a16="http://schemas.microsoft.com/office/drawing/2014/main" id="{76EF382B-EB46-4A44-A445-1876E950B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4">
            <a:extLst>
              <a:ext uri="{FF2B5EF4-FFF2-40B4-BE49-F238E27FC236}">
                <a16:creationId xmlns:a16="http://schemas.microsoft.com/office/drawing/2014/main" id="{027C5336-00F7-4AD2-AC2B-1F958B2C6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5">
            <a:extLst>
              <a:ext uri="{FF2B5EF4-FFF2-40B4-BE49-F238E27FC236}">
                <a16:creationId xmlns:a16="http://schemas.microsoft.com/office/drawing/2014/main" id="{6F33746C-C9D8-4B75-888A-4DA0357BD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6">
            <a:extLst>
              <a:ext uri="{FF2B5EF4-FFF2-40B4-BE49-F238E27FC236}">
                <a16:creationId xmlns:a16="http://schemas.microsoft.com/office/drawing/2014/main" id="{C861B4C3-3850-48B8-9C23-8BF4FB445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7">
            <a:extLst>
              <a:ext uri="{FF2B5EF4-FFF2-40B4-BE49-F238E27FC236}">
                <a16:creationId xmlns:a16="http://schemas.microsoft.com/office/drawing/2014/main" id="{25133EEE-E1AE-49B8-ABA0-F33F8A7A4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4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8">
            <a:extLst>
              <a:ext uri="{FF2B5EF4-FFF2-40B4-BE49-F238E27FC236}">
                <a16:creationId xmlns:a16="http://schemas.microsoft.com/office/drawing/2014/main" id="{F1DA52C6-759F-4E8C-B41A-A87E85384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9">
            <a:extLst>
              <a:ext uri="{FF2B5EF4-FFF2-40B4-BE49-F238E27FC236}">
                <a16:creationId xmlns:a16="http://schemas.microsoft.com/office/drawing/2014/main" id="{93F945B6-42F7-4920-A2EE-F0EBEC1C5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">
            <a:extLst>
              <a:ext uri="{FF2B5EF4-FFF2-40B4-BE49-F238E27FC236}">
                <a16:creationId xmlns:a16="http://schemas.microsoft.com/office/drawing/2014/main" id="{B258CC87-573A-4DB3-82FC-027F0044B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0">
            <a:extLst>
              <a:ext uri="{FF2B5EF4-FFF2-40B4-BE49-F238E27FC236}">
                <a16:creationId xmlns:a16="http://schemas.microsoft.com/office/drawing/2014/main" id="{08AFF17D-85AD-4CA3-A384-3BCC51BDB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1">
            <a:extLst>
              <a:ext uri="{FF2B5EF4-FFF2-40B4-BE49-F238E27FC236}">
                <a16:creationId xmlns:a16="http://schemas.microsoft.com/office/drawing/2014/main" id="{AD7DFEA7-EA68-4667-8D74-B2E27DA21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2">
            <a:extLst>
              <a:ext uri="{FF2B5EF4-FFF2-40B4-BE49-F238E27FC236}">
                <a16:creationId xmlns:a16="http://schemas.microsoft.com/office/drawing/2014/main" id="{A03BB497-C80E-4453-8249-C1794BD5F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3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3">
            <a:extLst>
              <a:ext uri="{FF2B5EF4-FFF2-40B4-BE49-F238E27FC236}">
                <a16:creationId xmlns:a16="http://schemas.microsoft.com/office/drawing/2014/main" id="{ECB832D4-17B1-4235-B309-81E99B38B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4">
            <a:extLst>
              <a:ext uri="{FF2B5EF4-FFF2-40B4-BE49-F238E27FC236}">
                <a16:creationId xmlns:a16="http://schemas.microsoft.com/office/drawing/2014/main" id="{71A6BF5C-FF8B-45CF-92A0-A58C72E15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5">
            <a:extLst>
              <a:ext uri="{FF2B5EF4-FFF2-40B4-BE49-F238E27FC236}">
                <a16:creationId xmlns:a16="http://schemas.microsoft.com/office/drawing/2014/main" id="{A096F35C-BB09-48B6-BA3D-4266EF9B6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6">
            <a:extLst>
              <a:ext uri="{FF2B5EF4-FFF2-40B4-BE49-F238E27FC236}">
                <a16:creationId xmlns:a16="http://schemas.microsoft.com/office/drawing/2014/main" id="{2AD29DF6-B329-4D1B-9A54-77F88A260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7">
            <a:extLst>
              <a:ext uri="{FF2B5EF4-FFF2-40B4-BE49-F238E27FC236}">
                <a16:creationId xmlns:a16="http://schemas.microsoft.com/office/drawing/2014/main" id="{BBC81FF8-8199-4647-8955-199611C37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8">
            <a:extLst>
              <a:ext uri="{FF2B5EF4-FFF2-40B4-BE49-F238E27FC236}">
                <a16:creationId xmlns:a16="http://schemas.microsoft.com/office/drawing/2014/main" id="{B78667E6-69B9-4350-A9AE-102B3E354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5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9">
            <a:extLst>
              <a:ext uri="{FF2B5EF4-FFF2-40B4-BE49-F238E27FC236}">
                <a16:creationId xmlns:a16="http://schemas.microsoft.com/office/drawing/2014/main" id="{4B5BDEEB-DD09-4E05-B790-4FE5CFA40B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7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">
            <a:extLst>
              <a:ext uri="{FF2B5EF4-FFF2-40B4-BE49-F238E27FC236}">
                <a16:creationId xmlns:a16="http://schemas.microsoft.com/office/drawing/2014/main" id="{FB88F994-E673-4F73-B682-91DB9F889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63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0">
            <a:extLst>
              <a:ext uri="{FF2B5EF4-FFF2-40B4-BE49-F238E27FC236}">
                <a16:creationId xmlns:a16="http://schemas.microsoft.com/office/drawing/2014/main" id="{7CB1E5F1-57AD-44BB-811A-17DCB0317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1">
            <a:extLst>
              <a:ext uri="{FF2B5EF4-FFF2-40B4-BE49-F238E27FC236}">
                <a16:creationId xmlns:a16="http://schemas.microsoft.com/office/drawing/2014/main" id="{5F77359E-D6F7-4E93-B779-14120C9BC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4">
            <a:extLst>
              <a:ext uri="{FF2B5EF4-FFF2-40B4-BE49-F238E27FC236}">
                <a16:creationId xmlns:a16="http://schemas.microsoft.com/office/drawing/2014/main" id="{F710D8BA-3AA5-40C8-A6AA-23D4A4040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5">
            <a:extLst>
              <a:ext uri="{FF2B5EF4-FFF2-40B4-BE49-F238E27FC236}">
                <a16:creationId xmlns:a16="http://schemas.microsoft.com/office/drawing/2014/main" id="{6A3E209A-A3E7-4DAA-B1F5-A0A7B6D79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6">
            <a:extLst>
              <a:ext uri="{FF2B5EF4-FFF2-40B4-BE49-F238E27FC236}">
                <a16:creationId xmlns:a16="http://schemas.microsoft.com/office/drawing/2014/main" id="{B80D1974-E938-48FF-BB32-1A701BA7C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7">
            <a:extLst>
              <a:ext uri="{FF2B5EF4-FFF2-40B4-BE49-F238E27FC236}">
                <a16:creationId xmlns:a16="http://schemas.microsoft.com/office/drawing/2014/main" id="{40D8550F-1E56-4D15-A798-266EF3ECB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4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8">
            <a:extLst>
              <a:ext uri="{FF2B5EF4-FFF2-40B4-BE49-F238E27FC236}">
                <a16:creationId xmlns:a16="http://schemas.microsoft.com/office/drawing/2014/main" id="{B8B49585-97FB-4E08-8CA8-F7830B46F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9">
            <a:extLst>
              <a:ext uri="{FF2B5EF4-FFF2-40B4-BE49-F238E27FC236}">
                <a16:creationId xmlns:a16="http://schemas.microsoft.com/office/drawing/2014/main" id="{BA7D53FD-7702-4E76-914B-C91F11187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89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mm)‎</PresentationFormat>
  <Paragraphs>0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Khaled ELMenshawy</dc:creator>
  <cp:lastModifiedBy>Dr. Khaled ELMenshawy</cp:lastModifiedBy>
  <cp:revision>1</cp:revision>
  <dcterms:created xsi:type="dcterms:W3CDTF">2018-10-13T21:10:22Z</dcterms:created>
  <dcterms:modified xsi:type="dcterms:W3CDTF">2018-10-13T21:11:46Z</dcterms:modified>
</cp:coreProperties>
</file>