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844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12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64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615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8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101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51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478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858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271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52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F5325-EC72-4595-8FCF-ABB6C1D27543}" type="datetimeFigureOut">
              <a:rPr lang="ar-EG" smtClean="0"/>
              <a:t>14/06/1440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EE32-1688-4C1A-A524-BF900796BC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72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B441183-37FE-4373-B4CD-56551FC31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FC3F4FE-58B9-44FF-8405-3548D1AAE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2ADB597-9E6D-4B90-8C55-10B530A25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F28015F-8F4D-4630-B729-7EBBE7471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A004E48-3FA9-4281-8E46-A6C463B3C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D182006-EF1A-438A-ABB4-32BE95D04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A1A763D-E145-4AF2-9195-70D499FBD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9D8DEA5-AF5D-4C7F-95C8-6EF0C0591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4CB9965-F526-4C8E-B55F-DC720B71C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062514B-461A-4EF8-83D5-576B55E2E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A0EFA08-06D5-4C6E-8F40-A8913FF26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C92BAC5-A0D9-4EE0-827A-555F825F7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DCD543B-5961-44C4-9EF6-F5AD34142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B28B79A-021A-4AD5-B8A9-4CE514062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BBC2D1A-DDA5-4A90-904C-5D25E2DD8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1C7E32A-FC47-4DB7-ADC8-2D3044C53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B6AF648-DED7-49FB-B002-0EC812ACD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424876A-7FB5-495D-8B5E-E86B1A0D9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9F0C51D-F953-4C6D-9767-78EDC8B9A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186D49D-ECDD-4BC8-A3E6-3D2639DD1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9DFD453-D1CD-460B-A23A-B9B080491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Khaled ELMenshawy</dc:creator>
  <cp:lastModifiedBy>Dr. Khaled ELMenshawy</cp:lastModifiedBy>
  <cp:revision>1</cp:revision>
  <dcterms:created xsi:type="dcterms:W3CDTF">2019-02-18T22:01:13Z</dcterms:created>
  <dcterms:modified xsi:type="dcterms:W3CDTF">2019-02-18T22:01:43Z</dcterms:modified>
</cp:coreProperties>
</file>