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906000" cy="6858000" type="A4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4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6A0B-DC33-4B4C-820C-874A9CC17334}" type="datetimeFigureOut">
              <a:rPr lang="ar-EG" smtClean="0"/>
              <a:t>13/06/1440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B16C-2B25-4F24-BE1D-6EC7EBF164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1444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6A0B-DC33-4B4C-820C-874A9CC17334}" type="datetimeFigureOut">
              <a:rPr lang="ar-EG" smtClean="0"/>
              <a:t>13/06/1440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B16C-2B25-4F24-BE1D-6EC7EBF164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40118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6A0B-DC33-4B4C-820C-874A9CC17334}" type="datetimeFigureOut">
              <a:rPr lang="ar-EG" smtClean="0"/>
              <a:t>13/06/1440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B16C-2B25-4F24-BE1D-6EC7EBF164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50062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6A0B-DC33-4B4C-820C-874A9CC17334}" type="datetimeFigureOut">
              <a:rPr lang="ar-EG" smtClean="0"/>
              <a:t>13/06/1440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B16C-2B25-4F24-BE1D-6EC7EBF164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6065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6A0B-DC33-4B4C-820C-874A9CC17334}" type="datetimeFigureOut">
              <a:rPr lang="ar-EG" smtClean="0"/>
              <a:t>13/06/1440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B16C-2B25-4F24-BE1D-6EC7EBF164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18425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6A0B-DC33-4B4C-820C-874A9CC17334}" type="datetimeFigureOut">
              <a:rPr lang="ar-EG" smtClean="0"/>
              <a:t>13/06/1440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B16C-2B25-4F24-BE1D-6EC7EBF164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1594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6A0B-DC33-4B4C-820C-874A9CC17334}" type="datetimeFigureOut">
              <a:rPr lang="ar-EG" smtClean="0"/>
              <a:t>13/06/1440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B16C-2B25-4F24-BE1D-6EC7EBF164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5553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6A0B-DC33-4B4C-820C-874A9CC17334}" type="datetimeFigureOut">
              <a:rPr lang="ar-EG" smtClean="0"/>
              <a:t>13/06/1440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B16C-2B25-4F24-BE1D-6EC7EBF164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03356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6A0B-DC33-4B4C-820C-874A9CC17334}" type="datetimeFigureOut">
              <a:rPr lang="ar-EG" smtClean="0"/>
              <a:t>13/06/1440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B16C-2B25-4F24-BE1D-6EC7EBF164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6600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6A0B-DC33-4B4C-820C-874A9CC17334}" type="datetimeFigureOut">
              <a:rPr lang="ar-EG" smtClean="0"/>
              <a:t>13/06/1440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B16C-2B25-4F24-BE1D-6EC7EBF164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86328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6A0B-DC33-4B4C-820C-874A9CC17334}" type="datetimeFigureOut">
              <a:rPr lang="ar-EG" smtClean="0"/>
              <a:t>13/06/1440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B16C-2B25-4F24-BE1D-6EC7EBF164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64141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36A0B-DC33-4B4C-820C-874A9CC17334}" type="datetimeFigureOut">
              <a:rPr lang="ar-EG" smtClean="0"/>
              <a:t>13/06/1440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8B16C-2B25-4F24-BE1D-6EC7EBF164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06908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C4940785-AAE7-43AB-9D2C-472A60361F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57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69E7BFED-CE46-4CB9-A637-79D7198FD2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13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BD3F9423-A635-4F39-8B4D-AEDF968F9E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67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94566915-DBB2-42AF-8C4C-E18192F980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61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E8AA067B-6543-42AB-B9AE-8718AFBE58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51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F60046CF-F35C-49E7-927E-9E0018B943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13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F2151E64-6D0E-4E40-9814-0A558D92F0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6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FDFFF0B1-6E29-4D4E-A377-8FC6911545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78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2640F161-BC51-47B4-9E61-1929833291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39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50E3A2AD-A24A-4B0C-969B-905C066BB9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19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93BF6762-8EB1-44FE-B2F3-B7C1465C6E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9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67FBE852-00F4-4D1F-A201-E530B2A870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98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B1877A98-2C32-4D90-9034-9E57E32B4F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628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A13C5523-CB5A-4C77-9DB3-066883346A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9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2F65BB78-7D53-4E02-A2DD-66A7ADF286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89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EC12DDB5-618B-4520-92FE-42EBA4CC4C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69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635AF8FA-B386-413D-AF10-ACB153DBA0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58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6921B074-5A2B-4639-A738-0101891A87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96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408216E3-C5A4-40AF-9A5E-581AA15254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70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27F51184-F4F1-4BDA-AC7C-044D932D56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82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9F56D250-F80F-40F1-B97A-5051EEF41A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684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3BE56D71-FEA8-431E-8906-8E08003BF3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99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18BEE342-9466-4F78-9B9B-89A8E0E305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15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474FE57D-3B62-40FE-85E7-0E484F187D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46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5576AC3A-9993-4F97-ABAF-1F55FC6A56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310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E924E7D8-9EBE-43A4-A343-5FBF587E84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198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884B7B3C-1E0B-4DC8-BDF1-A8FA0713F9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09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2153C9C1-723C-4285-B401-9129F19FC8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732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73D6FDC1-257E-4BBC-B3B1-B8B72555CF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5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73271E2C-8DE2-4909-96D7-333F30F8EE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86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52335FB5-5624-403E-BCEF-9C00C7BA2B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56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2CC09253-72D6-4987-90A1-6250C16214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64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2D7FB368-F64F-44FE-9B24-6A78C46B93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05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4C24A7A3-0FBC-4638-83D9-C24606A2C0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91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44DBEDB1-5748-403C-B446-CDFF2E868B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554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A4 Paper (210x297 mm)</PresentationFormat>
  <Paragraphs>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Khaled ELMenshawy</dc:creator>
  <cp:lastModifiedBy>Dr. Khaled ELMenshawy</cp:lastModifiedBy>
  <cp:revision>1</cp:revision>
  <dcterms:created xsi:type="dcterms:W3CDTF">2019-02-18T21:58:12Z</dcterms:created>
  <dcterms:modified xsi:type="dcterms:W3CDTF">2019-02-18T21:59:12Z</dcterms:modified>
</cp:coreProperties>
</file>