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906000" cy="6858000" type="A4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4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FCDF-1FB7-4CB6-AA5D-AF33E1CF459A}" type="datetimeFigureOut">
              <a:rPr lang="ar-EG" smtClean="0"/>
              <a:t>26/07/1440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DE43-E72E-4F3A-B714-818487BB515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7414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FCDF-1FB7-4CB6-AA5D-AF33E1CF459A}" type="datetimeFigureOut">
              <a:rPr lang="ar-EG" smtClean="0"/>
              <a:t>26/07/1440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DE43-E72E-4F3A-B714-818487BB515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4583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FCDF-1FB7-4CB6-AA5D-AF33E1CF459A}" type="datetimeFigureOut">
              <a:rPr lang="ar-EG" smtClean="0"/>
              <a:t>26/07/1440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DE43-E72E-4F3A-B714-818487BB515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4117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FCDF-1FB7-4CB6-AA5D-AF33E1CF459A}" type="datetimeFigureOut">
              <a:rPr lang="ar-EG" smtClean="0"/>
              <a:t>26/07/1440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DE43-E72E-4F3A-B714-818487BB515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7044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FCDF-1FB7-4CB6-AA5D-AF33E1CF459A}" type="datetimeFigureOut">
              <a:rPr lang="ar-EG" smtClean="0"/>
              <a:t>26/07/1440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DE43-E72E-4F3A-B714-818487BB515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2805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FCDF-1FB7-4CB6-AA5D-AF33E1CF459A}" type="datetimeFigureOut">
              <a:rPr lang="ar-EG" smtClean="0"/>
              <a:t>26/07/1440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DE43-E72E-4F3A-B714-818487BB515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616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FCDF-1FB7-4CB6-AA5D-AF33E1CF459A}" type="datetimeFigureOut">
              <a:rPr lang="ar-EG" smtClean="0"/>
              <a:t>26/07/1440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DE43-E72E-4F3A-B714-818487BB515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1022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FCDF-1FB7-4CB6-AA5D-AF33E1CF459A}" type="datetimeFigureOut">
              <a:rPr lang="ar-EG" smtClean="0"/>
              <a:t>26/07/1440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DE43-E72E-4F3A-B714-818487BB515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7994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FCDF-1FB7-4CB6-AA5D-AF33E1CF459A}" type="datetimeFigureOut">
              <a:rPr lang="ar-EG" smtClean="0"/>
              <a:t>26/07/1440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DE43-E72E-4F3A-B714-818487BB515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7340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FCDF-1FB7-4CB6-AA5D-AF33E1CF459A}" type="datetimeFigureOut">
              <a:rPr lang="ar-EG" smtClean="0"/>
              <a:t>26/07/1440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DE43-E72E-4F3A-B714-818487BB515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3960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FCDF-1FB7-4CB6-AA5D-AF33E1CF459A}" type="datetimeFigureOut">
              <a:rPr lang="ar-EG" smtClean="0"/>
              <a:t>26/07/1440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DE43-E72E-4F3A-B714-818487BB515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214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4FCDF-1FB7-4CB6-AA5D-AF33E1CF459A}" type="datetimeFigureOut">
              <a:rPr lang="ar-EG" smtClean="0"/>
              <a:t>26/07/1440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2DE43-E72E-4F3A-B714-818487BB515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869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F912E590-A776-4A99-8D54-C6A631ACA5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45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AA05D7F1-CCEB-4CB4-8DE8-7323165301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3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F0ECFEBC-E15B-4B3E-8578-BCC65ED660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80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CD558E27-4DF3-4C3A-A0B6-1368449AF3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28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4229A500-298C-4606-8AEF-065A08BF6D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87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BD332E0A-DBB2-41DF-91D8-5C368CA1B9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37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099BE82C-09B2-4261-9437-3CC4F5D6CB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44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65E2FA84-9119-4864-B41F-6C0FF27698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03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6CD4DF2D-ADEA-4E28-813A-C029762FE1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28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4710BE1E-473C-47B2-B0C7-94016C0354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01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15520E76-B410-41B8-97CC-FE2B42FA74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0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38806B1F-9A03-4BE6-85BA-C029687C45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52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2176D746-9926-4D00-8CDB-AB7C6A9AAE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15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AF17B860-65DC-41D8-AFAB-A2A2C8B5FE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2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995A83A4-3A3D-46C6-9BC2-0DBBE1D8BE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32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AFC83E3D-2D54-4BA2-A234-276176FD4F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57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98ED070E-95A7-443E-BF90-5673E87862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47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49B235AA-9993-4BDD-BD8D-42B9F2286D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49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80A926CC-61FA-43D1-80F9-442DCC14F6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27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33B673E1-74EE-4C9A-BD65-D50970654B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6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104C605D-E6E6-4F51-A96C-B0B785FE8B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34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7D08F1DD-AA64-4021-B9FC-A653184328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9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06C8E40B-B479-4F28-8AE7-004B586CF4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39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3DE13F66-7D74-40AD-BE74-1E1CB9183E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86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364C7ED6-FF12-4078-91D2-C657CA274D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8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EEE1B9D5-94D5-4541-B7F3-5CACEEB4AA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2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5BBABE72-FF93-4CF8-9ED5-11EB94CE6C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50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C7DFC07B-4C98-4048-A4C0-8DE09EE270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3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42A4E70C-73F8-4728-904D-2FEACBB23E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7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6C660076-2A07-40D2-A269-413A10234D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23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D16CAF16-594E-482E-8761-2857C3B756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67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FD8EFAE6-C23C-4D65-969A-FC039B8244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54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A4 Paper (210x297 mm)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Khaled ELMenshawy</dc:creator>
  <cp:lastModifiedBy>Dr. Khaled ELMenshawy</cp:lastModifiedBy>
  <cp:revision>1</cp:revision>
  <dcterms:created xsi:type="dcterms:W3CDTF">2019-04-01T21:28:13Z</dcterms:created>
  <dcterms:modified xsi:type="dcterms:W3CDTF">2019-04-01T21:30:02Z</dcterms:modified>
</cp:coreProperties>
</file>